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1"/>
  </p:sldMasterIdLst>
  <p:notesMasterIdLst>
    <p:notesMasterId r:id="rId43"/>
  </p:notesMasterIdLst>
  <p:handoutMasterIdLst>
    <p:handoutMasterId r:id="rId44"/>
  </p:handoutMasterIdLst>
  <p:sldIdLst>
    <p:sldId id="363" r:id="rId2"/>
    <p:sldId id="430" r:id="rId3"/>
    <p:sldId id="598" r:id="rId4"/>
    <p:sldId id="596" r:id="rId5"/>
    <p:sldId id="442" r:id="rId6"/>
    <p:sldId id="261" r:id="rId7"/>
    <p:sldId id="573" r:id="rId8"/>
    <p:sldId id="604" r:id="rId9"/>
    <p:sldId id="557" r:id="rId10"/>
    <p:sldId id="585" r:id="rId11"/>
    <p:sldId id="611" r:id="rId12"/>
    <p:sldId id="599" r:id="rId13"/>
    <p:sldId id="606" r:id="rId14"/>
    <p:sldId id="605" r:id="rId15"/>
    <p:sldId id="555" r:id="rId16"/>
    <p:sldId id="550" r:id="rId17"/>
    <p:sldId id="572" r:id="rId18"/>
    <p:sldId id="484" r:id="rId19"/>
    <p:sldId id="565" r:id="rId20"/>
    <p:sldId id="609" r:id="rId21"/>
    <p:sldId id="592" r:id="rId22"/>
    <p:sldId id="601" r:id="rId23"/>
    <p:sldId id="576" r:id="rId24"/>
    <p:sldId id="474" r:id="rId25"/>
    <p:sldId id="608" r:id="rId26"/>
    <p:sldId id="593" r:id="rId27"/>
    <p:sldId id="610" r:id="rId28"/>
    <p:sldId id="522" r:id="rId29"/>
    <p:sldId id="571" r:id="rId30"/>
    <p:sldId id="470" r:id="rId31"/>
    <p:sldId id="471" r:id="rId32"/>
    <p:sldId id="549" r:id="rId33"/>
    <p:sldId id="412" r:id="rId34"/>
    <p:sldId id="381" r:id="rId35"/>
    <p:sldId id="602" r:id="rId36"/>
    <p:sldId id="477" r:id="rId37"/>
    <p:sldId id="449" r:id="rId38"/>
    <p:sldId id="451" r:id="rId39"/>
    <p:sldId id="559" r:id="rId40"/>
    <p:sldId id="594" r:id="rId41"/>
    <p:sldId id="507"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inuing Grantee Webinar" id="{3DCCEF50-ED64-467A-8DC0-CF6DBE2CF072}">
          <p14:sldIdLst>
            <p14:sldId id="363"/>
            <p14:sldId id="430"/>
            <p14:sldId id="598"/>
            <p14:sldId id="596"/>
            <p14:sldId id="442"/>
            <p14:sldId id="261"/>
            <p14:sldId id="573"/>
            <p14:sldId id="604"/>
            <p14:sldId id="557"/>
            <p14:sldId id="585"/>
            <p14:sldId id="611"/>
            <p14:sldId id="599"/>
            <p14:sldId id="606"/>
            <p14:sldId id="605"/>
            <p14:sldId id="555"/>
            <p14:sldId id="550"/>
            <p14:sldId id="572"/>
            <p14:sldId id="484"/>
            <p14:sldId id="565"/>
            <p14:sldId id="609"/>
            <p14:sldId id="592"/>
            <p14:sldId id="601"/>
            <p14:sldId id="576"/>
            <p14:sldId id="474"/>
            <p14:sldId id="608"/>
            <p14:sldId id="593"/>
            <p14:sldId id="610"/>
            <p14:sldId id="522"/>
            <p14:sldId id="571"/>
            <p14:sldId id="470"/>
            <p14:sldId id="471"/>
            <p14:sldId id="549"/>
            <p14:sldId id="412"/>
            <p14:sldId id="381"/>
            <p14:sldId id="602"/>
            <p14:sldId id="477"/>
            <p14:sldId id="449"/>
            <p14:sldId id="451"/>
            <p14:sldId id="559"/>
            <p14:sldId id="594"/>
            <p14:sldId id="50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FEE"/>
    <a:srgbClr val="BDBDC2"/>
    <a:srgbClr val="BCC9E2"/>
    <a:srgbClr val="092F3C"/>
    <a:srgbClr val="1A88AD"/>
    <a:srgbClr val="CC3300"/>
    <a:srgbClr val="FF7757"/>
    <a:srgbClr val="FFCC00"/>
    <a:srgbClr val="FF9933"/>
    <a:srgbClr val="243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1" autoAdjust="0"/>
    <p:restoredTop sz="69509" autoAdjust="0"/>
  </p:normalViewPr>
  <p:slideViewPr>
    <p:cSldViewPr>
      <p:cViewPr varScale="1">
        <p:scale>
          <a:sx n="39" d="100"/>
          <a:sy n="39" d="100"/>
        </p:scale>
        <p:origin x="1050" y="54"/>
      </p:cViewPr>
      <p:guideLst>
        <p:guide orient="horz" pos="2160"/>
        <p:guide pos="3840"/>
      </p:guideLst>
    </p:cSldViewPr>
  </p:slideViewPr>
  <p:outlineViewPr>
    <p:cViewPr>
      <p:scale>
        <a:sx n="33" d="100"/>
        <a:sy n="33" d="100"/>
      </p:scale>
      <p:origin x="0" y="-17940"/>
    </p:cViewPr>
  </p:outlineViewPr>
  <p:notesTextViewPr>
    <p:cViewPr>
      <p:scale>
        <a:sx n="100" d="100"/>
        <a:sy n="100" d="100"/>
      </p:scale>
      <p:origin x="0" y="0"/>
    </p:cViewPr>
  </p:notesTextViewPr>
  <p:sorterViewPr>
    <p:cViewPr>
      <p:scale>
        <a:sx n="66" d="100"/>
        <a:sy n="66" d="100"/>
      </p:scale>
      <p:origin x="0" y="-2311"/>
    </p:cViewPr>
  </p:sorterViewPr>
  <p:notesViewPr>
    <p:cSldViewPr>
      <p:cViewPr>
        <p:scale>
          <a:sx n="100" d="100"/>
          <a:sy n="100" d="100"/>
        </p:scale>
        <p:origin x="1734" y="7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A98D5E-349D-4849-818C-BA61CCD5C65E}" type="doc">
      <dgm:prSet loTypeId="urn:microsoft.com/office/officeart/2005/8/layout/process1" loCatId="process" qsTypeId="urn:microsoft.com/office/officeart/2005/8/quickstyle/simple4" qsCatId="simple" csTypeId="urn:microsoft.com/office/officeart/2005/8/colors/accent0_3" csCatId="mainScheme" phldr="1"/>
      <dgm:spPr/>
      <dgm:t>
        <a:bodyPr/>
        <a:lstStyle/>
        <a:p>
          <a:endParaRPr lang="en-US"/>
        </a:p>
      </dgm:t>
    </dgm:pt>
    <dgm:pt modelId="{9A66DF62-DD95-42E2-92B4-19E2973D6563}">
      <dgm:prSet phldrT="[Text]" phldr="0" custT="1"/>
      <dgm:spPr>
        <a:solidFill>
          <a:srgbClr val="D3DFEE"/>
        </a:solidFill>
      </dgm:spPr>
      <dgm:t>
        <a:bodyPr/>
        <a:lstStyle/>
        <a:p>
          <a:r>
            <a:rPr lang="en-US" sz="2400" dirty="0">
              <a:solidFill>
                <a:schemeClr val="tx1"/>
              </a:solidFill>
              <a:latin typeface="Aptos" panose="020B0004020202020204" pitchFamily="34" charset="0"/>
            </a:rPr>
            <a:t>Scholar enrolls </a:t>
          </a:r>
          <a:r>
            <a:rPr lang="en-US" sz="2400">
              <a:solidFill>
                <a:schemeClr val="tx1"/>
              </a:solidFill>
              <a:latin typeface="Aptos" panose="020B0004020202020204" pitchFamily="34" charset="0"/>
            </a:rPr>
            <a:t>in IHE</a:t>
          </a:r>
          <a:endParaRPr lang="en-US" sz="2400" dirty="0">
            <a:solidFill>
              <a:schemeClr val="tx1"/>
            </a:solidFill>
            <a:latin typeface="Aptos" panose="020B0004020202020204" pitchFamily="34" charset="0"/>
          </a:endParaRPr>
        </a:p>
      </dgm:t>
    </dgm:pt>
    <dgm:pt modelId="{432C1B65-C150-471E-8ADC-0F27456A8B13}" type="parTrans" cxnId="{5FC8FAD6-2279-4E06-8DE6-0B3B360CDC4C}">
      <dgm:prSet/>
      <dgm:spPr/>
      <dgm:t>
        <a:bodyPr/>
        <a:lstStyle/>
        <a:p>
          <a:endParaRPr lang="en-US" sz="2800"/>
        </a:p>
      </dgm:t>
    </dgm:pt>
    <dgm:pt modelId="{9451E28D-A436-4709-9539-3FB908757A42}" type="sibTrans" cxnId="{5FC8FAD6-2279-4E06-8DE6-0B3B360CDC4C}">
      <dgm:prSet custT="1"/>
      <dgm:spPr/>
      <dgm:t>
        <a:bodyPr/>
        <a:lstStyle/>
        <a:p>
          <a:endParaRPr lang="en-US" sz="1800">
            <a:solidFill>
              <a:schemeClr val="tx1"/>
            </a:solidFill>
            <a:latin typeface="Aptos" panose="020B0004020202020204" pitchFamily="34" charset="0"/>
          </a:endParaRPr>
        </a:p>
      </dgm:t>
    </dgm:pt>
    <dgm:pt modelId="{253262E6-6417-40A6-BCBF-E98B6E2DBA84}">
      <dgm:prSet phldrT="[Text]" phldr="0" custT="1"/>
      <dgm:spPr>
        <a:solidFill>
          <a:srgbClr val="D3DFEE"/>
        </a:solidFill>
      </dgm:spPr>
      <dgm:t>
        <a:bodyPr/>
        <a:lstStyle/>
        <a:p>
          <a:r>
            <a:rPr lang="en-US" sz="2400" dirty="0">
              <a:solidFill>
                <a:schemeClr val="tx1"/>
              </a:solidFill>
              <a:latin typeface="Aptos" panose="020B0004020202020204" pitchFamily="34" charset="0"/>
            </a:rPr>
            <a:t>Scholar formally enrolls in program</a:t>
          </a:r>
        </a:p>
      </dgm:t>
    </dgm:pt>
    <dgm:pt modelId="{CD21EBBB-FFB5-483D-8F87-26150FE76718}" type="parTrans" cxnId="{361CBFE9-2433-4CBA-9819-FD54A928994E}">
      <dgm:prSet/>
      <dgm:spPr/>
      <dgm:t>
        <a:bodyPr/>
        <a:lstStyle/>
        <a:p>
          <a:endParaRPr lang="en-US" sz="2800"/>
        </a:p>
      </dgm:t>
    </dgm:pt>
    <dgm:pt modelId="{2A2EFF07-CE8D-4C99-8C33-D84C2BEB34E1}" type="sibTrans" cxnId="{361CBFE9-2433-4CBA-9819-FD54A928994E}">
      <dgm:prSet custT="1"/>
      <dgm:spPr/>
      <dgm:t>
        <a:bodyPr/>
        <a:lstStyle/>
        <a:p>
          <a:endParaRPr lang="en-US" sz="1800">
            <a:solidFill>
              <a:schemeClr val="tx1"/>
            </a:solidFill>
            <a:latin typeface="Aptos" panose="020B0004020202020204" pitchFamily="34" charset="0"/>
          </a:endParaRPr>
        </a:p>
      </dgm:t>
    </dgm:pt>
    <dgm:pt modelId="{552AB77A-D8A8-4F58-A243-05F97D0CE039}">
      <dgm:prSet phldrT="[Text]" phldr="0" custT="1"/>
      <dgm:spPr>
        <a:solidFill>
          <a:srgbClr val="D3DFEE"/>
        </a:solidFill>
      </dgm:spPr>
      <dgm:t>
        <a:bodyPr/>
        <a:lstStyle/>
        <a:p>
          <a:r>
            <a:rPr lang="en-US" sz="2400" dirty="0">
              <a:solidFill>
                <a:schemeClr val="tx1"/>
              </a:solidFill>
              <a:latin typeface="Aptos" panose="020B0004020202020204" pitchFamily="34" charset="0"/>
            </a:rPr>
            <a:t>Scholar receives OSEP funding</a:t>
          </a:r>
        </a:p>
      </dgm:t>
    </dgm:pt>
    <dgm:pt modelId="{D37E1E85-C8E0-4F8E-8FE4-3C626314F523}" type="parTrans" cxnId="{AC71F9CF-BF7B-42CD-8475-106B4D5E2ABE}">
      <dgm:prSet/>
      <dgm:spPr/>
      <dgm:t>
        <a:bodyPr/>
        <a:lstStyle/>
        <a:p>
          <a:endParaRPr lang="en-US" sz="2800"/>
        </a:p>
      </dgm:t>
    </dgm:pt>
    <dgm:pt modelId="{0E6FEFA3-4F76-4445-A13A-D53013306C9F}" type="sibTrans" cxnId="{AC71F9CF-BF7B-42CD-8475-106B4D5E2ABE}">
      <dgm:prSet custT="1"/>
      <dgm:spPr/>
      <dgm:t>
        <a:bodyPr/>
        <a:lstStyle/>
        <a:p>
          <a:endParaRPr lang="en-US" sz="1800">
            <a:solidFill>
              <a:schemeClr val="tx1"/>
            </a:solidFill>
            <a:latin typeface="Aptos" panose="020B0004020202020204" pitchFamily="34" charset="0"/>
          </a:endParaRPr>
        </a:p>
      </dgm:t>
    </dgm:pt>
    <dgm:pt modelId="{3581AE8C-DD83-456A-A170-9A796C71D457}">
      <dgm:prSet phldrT="[Text]" phldr="0" custT="1"/>
      <dgm:spPr>
        <a:solidFill>
          <a:srgbClr val="D3DFEE"/>
        </a:solidFill>
      </dgm:spPr>
      <dgm:t>
        <a:bodyPr/>
        <a:lstStyle/>
        <a:p>
          <a:r>
            <a:rPr lang="en-US" sz="2400" dirty="0">
              <a:solidFill>
                <a:schemeClr val="tx1"/>
              </a:solidFill>
              <a:latin typeface="Aptos" panose="020B0004020202020204" pitchFamily="34" charset="0"/>
            </a:rPr>
            <a:t>Scholar graduates/ exits the program</a:t>
          </a:r>
        </a:p>
      </dgm:t>
    </dgm:pt>
    <dgm:pt modelId="{D0175047-A8C5-4C04-9429-96670A3C6AC8}" type="parTrans" cxnId="{DA87128F-4B10-44DA-A547-2C52A4EF017E}">
      <dgm:prSet/>
      <dgm:spPr/>
      <dgm:t>
        <a:bodyPr/>
        <a:lstStyle/>
        <a:p>
          <a:endParaRPr lang="en-US" sz="2800"/>
        </a:p>
      </dgm:t>
    </dgm:pt>
    <dgm:pt modelId="{E77F7AD1-546A-410B-8876-5468747A6F70}" type="sibTrans" cxnId="{DA87128F-4B10-44DA-A547-2C52A4EF017E}">
      <dgm:prSet/>
      <dgm:spPr/>
      <dgm:t>
        <a:bodyPr/>
        <a:lstStyle/>
        <a:p>
          <a:endParaRPr lang="en-US" sz="2800"/>
        </a:p>
      </dgm:t>
    </dgm:pt>
    <dgm:pt modelId="{EF5F37E2-403B-4B38-8F7F-8210A41836C8}">
      <dgm:prSet phldrT="[Text]" phldr="0" custT="1"/>
      <dgm:spPr>
        <a:solidFill>
          <a:srgbClr val="D3DFEE"/>
        </a:solidFill>
      </dgm:spPr>
      <dgm:t>
        <a:bodyPr/>
        <a:lstStyle/>
        <a:p>
          <a:r>
            <a:rPr lang="en-US" sz="2400" dirty="0">
              <a:solidFill>
                <a:schemeClr val="tx1"/>
              </a:solidFill>
              <a:latin typeface="Aptos" panose="020B0004020202020204" pitchFamily="34" charset="0"/>
            </a:rPr>
            <a:t>Scholar begins classes</a:t>
          </a:r>
        </a:p>
      </dgm:t>
    </dgm:pt>
    <dgm:pt modelId="{B2CDA0A2-BE51-479C-B9D1-5618FA08F0F5}" type="parTrans" cxnId="{5D84EE1F-EDBC-4559-AC0E-D676F16371EF}">
      <dgm:prSet/>
      <dgm:spPr/>
      <dgm:t>
        <a:bodyPr/>
        <a:lstStyle/>
        <a:p>
          <a:endParaRPr lang="en-US" sz="2400"/>
        </a:p>
      </dgm:t>
    </dgm:pt>
    <dgm:pt modelId="{77429302-4DDA-445B-B5B6-309C301F0024}" type="sibTrans" cxnId="{5D84EE1F-EDBC-4559-AC0E-D676F16371EF}">
      <dgm:prSet custT="1"/>
      <dgm:spPr/>
      <dgm:t>
        <a:bodyPr/>
        <a:lstStyle/>
        <a:p>
          <a:endParaRPr lang="en-US" sz="2000"/>
        </a:p>
      </dgm:t>
    </dgm:pt>
    <dgm:pt modelId="{8DF7B4A3-A80B-4EF0-B04D-1F4C51354F5B}" type="pres">
      <dgm:prSet presAssocID="{CAA98D5E-349D-4849-818C-BA61CCD5C65E}" presName="Name0" presStyleCnt="0">
        <dgm:presLayoutVars>
          <dgm:dir/>
          <dgm:resizeHandles val="exact"/>
        </dgm:presLayoutVars>
      </dgm:prSet>
      <dgm:spPr/>
    </dgm:pt>
    <dgm:pt modelId="{5D16A2BE-9E8A-4121-807C-E496263FD500}" type="pres">
      <dgm:prSet presAssocID="{9A66DF62-DD95-42E2-92B4-19E2973D6563}" presName="node" presStyleLbl="node1" presStyleIdx="0" presStyleCnt="5">
        <dgm:presLayoutVars>
          <dgm:bulletEnabled val="1"/>
        </dgm:presLayoutVars>
      </dgm:prSet>
      <dgm:spPr/>
    </dgm:pt>
    <dgm:pt modelId="{B264DECC-344D-4E9A-8774-A35859FCE3E0}" type="pres">
      <dgm:prSet presAssocID="{9451E28D-A436-4709-9539-3FB908757A42}" presName="sibTrans" presStyleLbl="sibTrans2D1" presStyleIdx="0" presStyleCnt="4"/>
      <dgm:spPr/>
    </dgm:pt>
    <dgm:pt modelId="{03A0707B-902D-457F-BB5D-75A77086B68E}" type="pres">
      <dgm:prSet presAssocID="{9451E28D-A436-4709-9539-3FB908757A42}" presName="connectorText" presStyleLbl="sibTrans2D1" presStyleIdx="0" presStyleCnt="4"/>
      <dgm:spPr/>
    </dgm:pt>
    <dgm:pt modelId="{B45A4997-D1EE-4E85-83FD-71E104E56B30}" type="pres">
      <dgm:prSet presAssocID="{253262E6-6417-40A6-BCBF-E98B6E2DBA84}" presName="node" presStyleLbl="node1" presStyleIdx="1" presStyleCnt="5">
        <dgm:presLayoutVars>
          <dgm:bulletEnabled val="1"/>
        </dgm:presLayoutVars>
      </dgm:prSet>
      <dgm:spPr/>
    </dgm:pt>
    <dgm:pt modelId="{C0215041-D324-43F0-BA26-7B63EE3F6FBB}" type="pres">
      <dgm:prSet presAssocID="{2A2EFF07-CE8D-4C99-8C33-D84C2BEB34E1}" presName="sibTrans" presStyleLbl="sibTrans2D1" presStyleIdx="1" presStyleCnt="4"/>
      <dgm:spPr/>
    </dgm:pt>
    <dgm:pt modelId="{E8CFD408-7F6E-4AF6-A38B-D6D11864BE87}" type="pres">
      <dgm:prSet presAssocID="{2A2EFF07-CE8D-4C99-8C33-D84C2BEB34E1}" presName="connectorText" presStyleLbl="sibTrans2D1" presStyleIdx="1" presStyleCnt="4"/>
      <dgm:spPr/>
    </dgm:pt>
    <dgm:pt modelId="{5C525268-395C-4A8A-A72B-50BDD1FE905E}" type="pres">
      <dgm:prSet presAssocID="{552AB77A-D8A8-4F58-A243-05F97D0CE039}" presName="node" presStyleLbl="node1" presStyleIdx="2" presStyleCnt="5">
        <dgm:presLayoutVars>
          <dgm:bulletEnabled val="1"/>
        </dgm:presLayoutVars>
      </dgm:prSet>
      <dgm:spPr/>
    </dgm:pt>
    <dgm:pt modelId="{767B494F-886C-429F-B5E5-5C29950C7965}" type="pres">
      <dgm:prSet presAssocID="{0E6FEFA3-4F76-4445-A13A-D53013306C9F}" presName="sibTrans" presStyleLbl="sibTrans2D1" presStyleIdx="2" presStyleCnt="4"/>
      <dgm:spPr/>
    </dgm:pt>
    <dgm:pt modelId="{331FBF8D-D862-4D2F-BBCA-B02E72318291}" type="pres">
      <dgm:prSet presAssocID="{0E6FEFA3-4F76-4445-A13A-D53013306C9F}" presName="connectorText" presStyleLbl="sibTrans2D1" presStyleIdx="2" presStyleCnt="4"/>
      <dgm:spPr/>
    </dgm:pt>
    <dgm:pt modelId="{D8392582-4473-4CFE-B5A3-598B9A14950F}" type="pres">
      <dgm:prSet presAssocID="{EF5F37E2-403B-4B38-8F7F-8210A41836C8}" presName="node" presStyleLbl="node1" presStyleIdx="3" presStyleCnt="5">
        <dgm:presLayoutVars>
          <dgm:bulletEnabled val="1"/>
        </dgm:presLayoutVars>
      </dgm:prSet>
      <dgm:spPr/>
    </dgm:pt>
    <dgm:pt modelId="{ED3E7AC7-7FB2-4432-8A66-B1D6C0CEE799}" type="pres">
      <dgm:prSet presAssocID="{77429302-4DDA-445B-B5B6-309C301F0024}" presName="sibTrans" presStyleLbl="sibTrans2D1" presStyleIdx="3" presStyleCnt="4"/>
      <dgm:spPr/>
    </dgm:pt>
    <dgm:pt modelId="{079174D8-C3D8-4FC7-B1CA-8CE2B8BABCBF}" type="pres">
      <dgm:prSet presAssocID="{77429302-4DDA-445B-B5B6-309C301F0024}" presName="connectorText" presStyleLbl="sibTrans2D1" presStyleIdx="3" presStyleCnt="4"/>
      <dgm:spPr/>
    </dgm:pt>
    <dgm:pt modelId="{DAD23BC4-A437-4FCE-BC7E-95BECC2B957F}" type="pres">
      <dgm:prSet presAssocID="{3581AE8C-DD83-456A-A170-9A796C71D457}" presName="node" presStyleLbl="node1" presStyleIdx="4" presStyleCnt="5">
        <dgm:presLayoutVars>
          <dgm:bulletEnabled val="1"/>
        </dgm:presLayoutVars>
      </dgm:prSet>
      <dgm:spPr/>
    </dgm:pt>
  </dgm:ptLst>
  <dgm:cxnLst>
    <dgm:cxn modelId="{5D84EE1F-EDBC-4559-AC0E-D676F16371EF}" srcId="{CAA98D5E-349D-4849-818C-BA61CCD5C65E}" destId="{EF5F37E2-403B-4B38-8F7F-8210A41836C8}" srcOrd="3" destOrd="0" parTransId="{B2CDA0A2-BE51-479C-B9D1-5618FA08F0F5}" sibTransId="{77429302-4DDA-445B-B5B6-309C301F0024}"/>
    <dgm:cxn modelId="{ECC6F72E-7D86-4E41-A808-EB435570BCF7}" type="presOf" srcId="{9451E28D-A436-4709-9539-3FB908757A42}" destId="{03A0707B-902D-457F-BB5D-75A77086B68E}" srcOrd="1" destOrd="0" presId="urn:microsoft.com/office/officeart/2005/8/layout/process1"/>
    <dgm:cxn modelId="{2847473A-0F76-4CCC-AEB6-454AB486C38E}" type="presOf" srcId="{9451E28D-A436-4709-9539-3FB908757A42}" destId="{B264DECC-344D-4E9A-8774-A35859FCE3E0}" srcOrd="0" destOrd="0" presId="urn:microsoft.com/office/officeart/2005/8/layout/process1"/>
    <dgm:cxn modelId="{A8FF1F47-4B9C-4C4F-BFCF-86FFE68FA619}" type="presOf" srcId="{EF5F37E2-403B-4B38-8F7F-8210A41836C8}" destId="{D8392582-4473-4CFE-B5A3-598B9A14950F}" srcOrd="0" destOrd="0" presId="urn:microsoft.com/office/officeart/2005/8/layout/process1"/>
    <dgm:cxn modelId="{F2D46270-86A0-4718-BD2E-C3C0181CA25D}" type="presOf" srcId="{CAA98D5E-349D-4849-818C-BA61CCD5C65E}" destId="{8DF7B4A3-A80B-4EF0-B04D-1F4C51354F5B}" srcOrd="0" destOrd="0" presId="urn:microsoft.com/office/officeart/2005/8/layout/process1"/>
    <dgm:cxn modelId="{A56FE67B-6042-4D8C-8309-069676CEC96E}" type="presOf" srcId="{2A2EFF07-CE8D-4C99-8C33-D84C2BEB34E1}" destId="{C0215041-D324-43F0-BA26-7B63EE3F6FBB}" srcOrd="0" destOrd="0" presId="urn:microsoft.com/office/officeart/2005/8/layout/process1"/>
    <dgm:cxn modelId="{DA87128F-4B10-44DA-A547-2C52A4EF017E}" srcId="{CAA98D5E-349D-4849-818C-BA61CCD5C65E}" destId="{3581AE8C-DD83-456A-A170-9A796C71D457}" srcOrd="4" destOrd="0" parTransId="{D0175047-A8C5-4C04-9429-96670A3C6AC8}" sibTransId="{E77F7AD1-546A-410B-8876-5468747A6F70}"/>
    <dgm:cxn modelId="{DFF82DA1-7CF4-4F6E-8F72-BAA9DFC7828E}" type="presOf" srcId="{0E6FEFA3-4F76-4445-A13A-D53013306C9F}" destId="{767B494F-886C-429F-B5E5-5C29950C7965}" srcOrd="0" destOrd="0" presId="urn:microsoft.com/office/officeart/2005/8/layout/process1"/>
    <dgm:cxn modelId="{44BB8DB6-A035-4A50-9C27-42CA8AC45EC5}" type="presOf" srcId="{9A66DF62-DD95-42E2-92B4-19E2973D6563}" destId="{5D16A2BE-9E8A-4121-807C-E496263FD500}" srcOrd="0" destOrd="0" presId="urn:microsoft.com/office/officeart/2005/8/layout/process1"/>
    <dgm:cxn modelId="{A657ABBB-1DB0-4647-A037-0596784B7976}" type="presOf" srcId="{552AB77A-D8A8-4F58-A243-05F97D0CE039}" destId="{5C525268-395C-4A8A-A72B-50BDD1FE905E}" srcOrd="0" destOrd="0" presId="urn:microsoft.com/office/officeart/2005/8/layout/process1"/>
    <dgm:cxn modelId="{BFD902BF-8201-4246-8C9F-938C152E4C43}" type="presOf" srcId="{77429302-4DDA-445B-B5B6-309C301F0024}" destId="{079174D8-C3D8-4FC7-B1CA-8CE2B8BABCBF}" srcOrd="1" destOrd="0" presId="urn:microsoft.com/office/officeart/2005/8/layout/process1"/>
    <dgm:cxn modelId="{0C172FC1-B272-4C68-8B18-513A1ABAAAAE}" type="presOf" srcId="{2A2EFF07-CE8D-4C99-8C33-D84C2BEB34E1}" destId="{E8CFD408-7F6E-4AF6-A38B-D6D11864BE87}" srcOrd="1" destOrd="0" presId="urn:microsoft.com/office/officeart/2005/8/layout/process1"/>
    <dgm:cxn modelId="{AC71F9CF-BF7B-42CD-8475-106B4D5E2ABE}" srcId="{CAA98D5E-349D-4849-818C-BA61CCD5C65E}" destId="{552AB77A-D8A8-4F58-A243-05F97D0CE039}" srcOrd="2" destOrd="0" parTransId="{D37E1E85-C8E0-4F8E-8FE4-3C626314F523}" sibTransId="{0E6FEFA3-4F76-4445-A13A-D53013306C9F}"/>
    <dgm:cxn modelId="{3BAFBCD5-3BDF-4F85-9085-52CBC5C39D3E}" type="presOf" srcId="{253262E6-6417-40A6-BCBF-E98B6E2DBA84}" destId="{B45A4997-D1EE-4E85-83FD-71E104E56B30}" srcOrd="0" destOrd="0" presId="urn:microsoft.com/office/officeart/2005/8/layout/process1"/>
    <dgm:cxn modelId="{5FC8FAD6-2279-4E06-8DE6-0B3B360CDC4C}" srcId="{CAA98D5E-349D-4849-818C-BA61CCD5C65E}" destId="{9A66DF62-DD95-42E2-92B4-19E2973D6563}" srcOrd="0" destOrd="0" parTransId="{432C1B65-C150-471E-8ADC-0F27456A8B13}" sibTransId="{9451E28D-A436-4709-9539-3FB908757A42}"/>
    <dgm:cxn modelId="{2D775AE0-53FD-462C-ACDB-19F9077C8F5E}" type="presOf" srcId="{3581AE8C-DD83-456A-A170-9A796C71D457}" destId="{DAD23BC4-A437-4FCE-BC7E-95BECC2B957F}" srcOrd="0" destOrd="0" presId="urn:microsoft.com/office/officeart/2005/8/layout/process1"/>
    <dgm:cxn modelId="{638E6FE9-5293-41AA-9282-ABEA91B439BC}" type="presOf" srcId="{77429302-4DDA-445B-B5B6-309C301F0024}" destId="{ED3E7AC7-7FB2-4432-8A66-B1D6C0CEE799}" srcOrd="0" destOrd="0" presId="urn:microsoft.com/office/officeart/2005/8/layout/process1"/>
    <dgm:cxn modelId="{361CBFE9-2433-4CBA-9819-FD54A928994E}" srcId="{CAA98D5E-349D-4849-818C-BA61CCD5C65E}" destId="{253262E6-6417-40A6-BCBF-E98B6E2DBA84}" srcOrd="1" destOrd="0" parTransId="{CD21EBBB-FFB5-483D-8F87-26150FE76718}" sibTransId="{2A2EFF07-CE8D-4C99-8C33-D84C2BEB34E1}"/>
    <dgm:cxn modelId="{D49B36FF-6607-4F79-B5F6-3AA0E838D185}" type="presOf" srcId="{0E6FEFA3-4F76-4445-A13A-D53013306C9F}" destId="{331FBF8D-D862-4D2F-BBCA-B02E72318291}" srcOrd="1" destOrd="0" presId="urn:microsoft.com/office/officeart/2005/8/layout/process1"/>
    <dgm:cxn modelId="{1B822CEE-1040-4505-9762-3BCB5B0FFA52}" type="presParOf" srcId="{8DF7B4A3-A80B-4EF0-B04D-1F4C51354F5B}" destId="{5D16A2BE-9E8A-4121-807C-E496263FD500}" srcOrd="0" destOrd="0" presId="urn:microsoft.com/office/officeart/2005/8/layout/process1"/>
    <dgm:cxn modelId="{EE665C66-33A0-4FFE-ABDD-D8673EEF579D}" type="presParOf" srcId="{8DF7B4A3-A80B-4EF0-B04D-1F4C51354F5B}" destId="{B264DECC-344D-4E9A-8774-A35859FCE3E0}" srcOrd="1" destOrd="0" presId="urn:microsoft.com/office/officeart/2005/8/layout/process1"/>
    <dgm:cxn modelId="{66BB9938-F84C-4279-9FEB-62D325563F82}" type="presParOf" srcId="{B264DECC-344D-4E9A-8774-A35859FCE3E0}" destId="{03A0707B-902D-457F-BB5D-75A77086B68E}" srcOrd="0" destOrd="0" presId="urn:microsoft.com/office/officeart/2005/8/layout/process1"/>
    <dgm:cxn modelId="{F5D36E45-6289-4DF4-8634-537259A27D41}" type="presParOf" srcId="{8DF7B4A3-A80B-4EF0-B04D-1F4C51354F5B}" destId="{B45A4997-D1EE-4E85-83FD-71E104E56B30}" srcOrd="2" destOrd="0" presId="urn:microsoft.com/office/officeart/2005/8/layout/process1"/>
    <dgm:cxn modelId="{C6A29862-993B-47A2-81C7-7D2F3D80887D}" type="presParOf" srcId="{8DF7B4A3-A80B-4EF0-B04D-1F4C51354F5B}" destId="{C0215041-D324-43F0-BA26-7B63EE3F6FBB}" srcOrd="3" destOrd="0" presId="urn:microsoft.com/office/officeart/2005/8/layout/process1"/>
    <dgm:cxn modelId="{D81432D2-0C12-47AD-B071-59CEBBA82920}" type="presParOf" srcId="{C0215041-D324-43F0-BA26-7B63EE3F6FBB}" destId="{E8CFD408-7F6E-4AF6-A38B-D6D11864BE87}" srcOrd="0" destOrd="0" presId="urn:microsoft.com/office/officeart/2005/8/layout/process1"/>
    <dgm:cxn modelId="{12C26703-7383-411A-B81D-D7993DF50370}" type="presParOf" srcId="{8DF7B4A3-A80B-4EF0-B04D-1F4C51354F5B}" destId="{5C525268-395C-4A8A-A72B-50BDD1FE905E}" srcOrd="4" destOrd="0" presId="urn:microsoft.com/office/officeart/2005/8/layout/process1"/>
    <dgm:cxn modelId="{C8DAB6BD-28BD-412B-9523-494C0F3426C6}" type="presParOf" srcId="{8DF7B4A3-A80B-4EF0-B04D-1F4C51354F5B}" destId="{767B494F-886C-429F-B5E5-5C29950C7965}" srcOrd="5" destOrd="0" presId="urn:microsoft.com/office/officeart/2005/8/layout/process1"/>
    <dgm:cxn modelId="{95E1D17A-88A3-478D-946D-586D883CC836}" type="presParOf" srcId="{767B494F-886C-429F-B5E5-5C29950C7965}" destId="{331FBF8D-D862-4D2F-BBCA-B02E72318291}" srcOrd="0" destOrd="0" presId="urn:microsoft.com/office/officeart/2005/8/layout/process1"/>
    <dgm:cxn modelId="{50466EE2-D4E8-4F94-8E2A-82CBF60772E8}" type="presParOf" srcId="{8DF7B4A3-A80B-4EF0-B04D-1F4C51354F5B}" destId="{D8392582-4473-4CFE-B5A3-598B9A14950F}" srcOrd="6" destOrd="0" presId="urn:microsoft.com/office/officeart/2005/8/layout/process1"/>
    <dgm:cxn modelId="{BD471A6B-1A8F-40C3-A5D3-C975522A1A06}" type="presParOf" srcId="{8DF7B4A3-A80B-4EF0-B04D-1F4C51354F5B}" destId="{ED3E7AC7-7FB2-4432-8A66-B1D6C0CEE799}" srcOrd="7" destOrd="0" presId="urn:microsoft.com/office/officeart/2005/8/layout/process1"/>
    <dgm:cxn modelId="{9F240685-17D6-44A3-85E4-AEA1083272FF}" type="presParOf" srcId="{ED3E7AC7-7FB2-4432-8A66-B1D6C0CEE799}" destId="{079174D8-C3D8-4FC7-B1CA-8CE2B8BABCBF}" srcOrd="0" destOrd="0" presId="urn:microsoft.com/office/officeart/2005/8/layout/process1"/>
    <dgm:cxn modelId="{F9C13FA7-FBEE-498E-A4FA-8555B741F297}" type="presParOf" srcId="{8DF7B4A3-A80B-4EF0-B04D-1F4C51354F5B}" destId="{DAD23BC4-A437-4FCE-BC7E-95BECC2B957F}"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FE5BD2B-6A8B-4E3F-8AC3-838E802BD92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D720C91-5EE2-4612-A14B-EEDF95DC4D6C}">
      <dgm:prSet/>
      <dgm:spPr>
        <a:solidFill>
          <a:srgbClr val="002060"/>
        </a:solidFill>
      </dgm:spPr>
      <dgm:t>
        <a:bodyPr/>
        <a:lstStyle/>
        <a:p>
          <a:r>
            <a:rPr lang="en-US" b="1" dirty="0">
              <a:latin typeface="Aptos" panose="020B0004020202020204" pitchFamily="34" charset="0"/>
            </a:rPr>
            <a:t>Project Directors must manage grants to ensure that:</a:t>
          </a:r>
        </a:p>
      </dgm:t>
    </dgm:pt>
    <dgm:pt modelId="{F3703DA9-F3CA-4DEE-93E2-EDCA824B7AD4}" type="sibTrans" cxnId="{FC384C90-C45B-4692-91C7-3DBE851368ED}">
      <dgm:prSet/>
      <dgm:spPr/>
      <dgm:t>
        <a:bodyPr/>
        <a:lstStyle/>
        <a:p>
          <a:endParaRPr lang="en-US">
            <a:latin typeface="Montserrat" panose="00000500000000000000" pitchFamily="2" charset="0"/>
          </a:endParaRPr>
        </a:p>
      </dgm:t>
    </dgm:pt>
    <dgm:pt modelId="{EADD5EA0-9504-4F85-B12D-BFDB0EB812F9}" type="parTrans" cxnId="{FC384C90-C45B-4692-91C7-3DBE851368ED}">
      <dgm:prSet/>
      <dgm:spPr/>
      <dgm:t>
        <a:bodyPr/>
        <a:lstStyle/>
        <a:p>
          <a:endParaRPr lang="en-US">
            <a:latin typeface="Montserrat" panose="00000500000000000000" pitchFamily="2" charset="0"/>
          </a:endParaRPr>
        </a:p>
      </dgm:t>
    </dgm:pt>
    <dgm:pt modelId="{7CD9BF17-FDF2-4DD0-96BC-0440F2CA44BA}">
      <dgm:prSet custT="1"/>
      <dgm:spPr>
        <a:solidFill>
          <a:srgbClr val="005E00"/>
        </a:solidFill>
      </dgm:spPr>
      <dgm:t>
        <a:bodyPr/>
        <a:lstStyle/>
        <a:p>
          <a:r>
            <a:rPr lang="en-US" sz="2400" dirty="0">
              <a:latin typeface="Aptos" panose="020B0004020202020204" pitchFamily="34" charset="0"/>
            </a:rPr>
            <a:t>All scholars </a:t>
          </a:r>
          <a:r>
            <a:rPr lang="en-US" sz="2400" b="1" u="sng" dirty="0">
              <a:latin typeface="Aptos" panose="020B0004020202020204" pitchFamily="34" charset="0"/>
            </a:rPr>
            <a:t>complete</a:t>
          </a:r>
          <a:r>
            <a:rPr lang="en-US" sz="2400" dirty="0">
              <a:latin typeface="Aptos" panose="020B0004020202020204" pitchFamily="34" charset="0"/>
            </a:rPr>
            <a:t> the program </a:t>
          </a:r>
          <a:r>
            <a:rPr lang="en-US" sz="2400" b="1" u="sng" dirty="0">
              <a:latin typeface="Aptos" panose="020B0004020202020204" pitchFamily="34" charset="0"/>
            </a:rPr>
            <a:t>before the grant ends</a:t>
          </a:r>
          <a:endParaRPr lang="en-US" sz="2400" dirty="0">
            <a:latin typeface="Aptos" panose="020B0004020202020204" pitchFamily="34" charset="0"/>
          </a:endParaRPr>
        </a:p>
      </dgm:t>
    </dgm:pt>
    <dgm:pt modelId="{5F861451-4765-4A8D-A4B8-C4B784699BBE}" type="sibTrans" cxnId="{235A129D-F9F3-4981-8D5A-74034BDC65F2}">
      <dgm:prSet/>
      <dgm:spPr/>
      <dgm:t>
        <a:bodyPr/>
        <a:lstStyle/>
        <a:p>
          <a:endParaRPr lang="en-US">
            <a:latin typeface="Montserrat" panose="00000500000000000000" pitchFamily="2" charset="0"/>
          </a:endParaRPr>
        </a:p>
      </dgm:t>
    </dgm:pt>
    <dgm:pt modelId="{C8ECAF84-303B-45A5-ADCF-3A7CF7D81683}" type="parTrans" cxnId="{235A129D-F9F3-4981-8D5A-74034BDC65F2}">
      <dgm:prSet/>
      <dgm:spPr/>
      <dgm:t>
        <a:bodyPr/>
        <a:lstStyle/>
        <a:p>
          <a:endParaRPr lang="en-US">
            <a:latin typeface="Aptos" panose="020B0004020202020204" pitchFamily="34" charset="0"/>
          </a:endParaRPr>
        </a:p>
      </dgm:t>
    </dgm:pt>
    <dgm:pt modelId="{C109A33C-CD1E-4F6C-A5AF-DB6AE58C475C}">
      <dgm:prSet custT="1"/>
      <dgm:spPr>
        <a:solidFill>
          <a:srgbClr val="005E00"/>
        </a:solidFill>
      </dgm:spPr>
      <dgm:t>
        <a:bodyPr/>
        <a:lstStyle/>
        <a:p>
          <a:r>
            <a:rPr lang="en-US" sz="2400" dirty="0">
              <a:latin typeface="Aptos" panose="020B0004020202020204" pitchFamily="34" charset="0"/>
            </a:rPr>
            <a:t>Scholars are enrolled early (Year 1) with sufficient time, funding, and support to complete the program</a:t>
          </a:r>
        </a:p>
      </dgm:t>
    </dgm:pt>
    <dgm:pt modelId="{8FCCE38D-61C9-40F5-8D2E-F10E9EA8C0ED}" type="sibTrans" cxnId="{DF822AD4-04A7-481F-BB2C-E716A6BF6C90}">
      <dgm:prSet/>
      <dgm:spPr/>
      <dgm:t>
        <a:bodyPr/>
        <a:lstStyle/>
        <a:p>
          <a:endParaRPr lang="en-US">
            <a:latin typeface="Montserrat" panose="00000500000000000000" pitchFamily="2" charset="0"/>
          </a:endParaRPr>
        </a:p>
      </dgm:t>
    </dgm:pt>
    <dgm:pt modelId="{B99EED22-B317-4C4C-8D17-8AA5EB12375B}" type="parTrans" cxnId="{DF822AD4-04A7-481F-BB2C-E716A6BF6C90}">
      <dgm:prSet/>
      <dgm:spPr/>
      <dgm:t>
        <a:bodyPr/>
        <a:lstStyle/>
        <a:p>
          <a:endParaRPr lang="en-US">
            <a:latin typeface="Aptos" panose="020B0004020202020204" pitchFamily="34" charset="0"/>
          </a:endParaRPr>
        </a:p>
      </dgm:t>
    </dgm:pt>
    <dgm:pt modelId="{07BB48BD-25C1-4A9F-B207-5C568D7C6A22}">
      <dgm:prSet custT="1"/>
      <dgm:spPr>
        <a:solidFill>
          <a:srgbClr val="005E00"/>
        </a:solidFill>
      </dgm:spPr>
      <dgm:t>
        <a:bodyPr/>
        <a:lstStyle/>
        <a:p>
          <a:r>
            <a:rPr lang="en-US" sz="2400" dirty="0">
              <a:latin typeface="Aptos" panose="020B0004020202020204" pitchFamily="34" charset="0"/>
            </a:rPr>
            <a:t>The </a:t>
          </a:r>
          <a:r>
            <a:rPr lang="en-US" sz="2400" b="1" dirty="0">
              <a:latin typeface="Aptos" panose="020B0004020202020204" pitchFamily="34" charset="0"/>
            </a:rPr>
            <a:t>number of scholars </a:t>
          </a:r>
          <a:r>
            <a:rPr lang="en-US" sz="2400" dirty="0">
              <a:latin typeface="Aptos" panose="020B0004020202020204" pitchFamily="34" charset="0"/>
            </a:rPr>
            <a:t>proposed, enrolled, and completed </a:t>
          </a:r>
          <a:r>
            <a:rPr lang="en-US" sz="2400" b="1" dirty="0">
              <a:latin typeface="Aptos" panose="020B0004020202020204" pitchFamily="34" charset="0"/>
            </a:rPr>
            <a:t>meets outlined expectations</a:t>
          </a:r>
          <a:endParaRPr lang="en-US" sz="2400" dirty="0">
            <a:latin typeface="Aptos" panose="020B0004020202020204" pitchFamily="34" charset="0"/>
          </a:endParaRPr>
        </a:p>
      </dgm:t>
    </dgm:pt>
    <dgm:pt modelId="{9E23E081-C72F-4C77-A865-AD3EE5E5486B}" type="sibTrans" cxnId="{2296380B-C1D7-44F5-857A-3C7C36DF0E3A}">
      <dgm:prSet/>
      <dgm:spPr/>
      <dgm:t>
        <a:bodyPr/>
        <a:lstStyle/>
        <a:p>
          <a:endParaRPr lang="en-US">
            <a:latin typeface="Montserrat" panose="00000500000000000000" pitchFamily="2" charset="0"/>
          </a:endParaRPr>
        </a:p>
      </dgm:t>
    </dgm:pt>
    <dgm:pt modelId="{9F76114A-5604-44CB-A9DB-33D51B6430D3}" type="parTrans" cxnId="{2296380B-C1D7-44F5-857A-3C7C36DF0E3A}">
      <dgm:prSet/>
      <dgm:spPr/>
      <dgm:t>
        <a:bodyPr/>
        <a:lstStyle/>
        <a:p>
          <a:endParaRPr lang="en-US">
            <a:latin typeface="Aptos" panose="020B0004020202020204" pitchFamily="34" charset="0"/>
          </a:endParaRPr>
        </a:p>
      </dgm:t>
    </dgm:pt>
    <dgm:pt modelId="{7F93483F-C0B3-4806-866A-8746E71E8CBC}">
      <dgm:prSet custT="1"/>
      <dgm:spPr>
        <a:solidFill>
          <a:srgbClr val="243352"/>
        </a:solidFill>
      </dgm:spPr>
      <dgm:t>
        <a:bodyPr/>
        <a:lstStyle/>
        <a:p>
          <a:r>
            <a:rPr lang="en-US" sz="2200" b="1" dirty="0">
              <a:latin typeface="Aptos" panose="020B0004020202020204" pitchFamily="34" charset="0"/>
            </a:rPr>
            <a:t>Contact your OSEP Project Officer to discuss any changes to the expected number or completion status of scholars</a:t>
          </a:r>
        </a:p>
      </dgm:t>
    </dgm:pt>
    <dgm:pt modelId="{9CB63B63-2130-4890-B1B2-07A3DEE9A822}" type="sibTrans" cxnId="{4F483ADC-E366-41B1-AD5E-8EF68F0CCA1C}">
      <dgm:prSet/>
      <dgm:spPr/>
      <dgm:t>
        <a:bodyPr/>
        <a:lstStyle/>
        <a:p>
          <a:endParaRPr lang="en-US">
            <a:latin typeface="Montserrat" panose="00000500000000000000" pitchFamily="2" charset="0"/>
          </a:endParaRPr>
        </a:p>
      </dgm:t>
    </dgm:pt>
    <dgm:pt modelId="{C1ACF8EE-1D64-4F16-81EB-2D9D510D19F9}" type="parTrans" cxnId="{4F483ADC-E366-41B1-AD5E-8EF68F0CCA1C}">
      <dgm:prSet/>
      <dgm:spPr/>
      <dgm:t>
        <a:bodyPr/>
        <a:lstStyle/>
        <a:p>
          <a:endParaRPr lang="en-US">
            <a:latin typeface="Montserrat" panose="00000500000000000000" pitchFamily="2" charset="0"/>
          </a:endParaRPr>
        </a:p>
      </dgm:t>
    </dgm:pt>
    <dgm:pt modelId="{6870D546-F876-40A5-A648-6F0104B3336B}" type="pres">
      <dgm:prSet presAssocID="{5FE5BD2B-6A8B-4E3F-8AC3-838E802BD92B}" presName="diagram" presStyleCnt="0">
        <dgm:presLayoutVars>
          <dgm:chPref val="1"/>
          <dgm:dir/>
          <dgm:animOne val="branch"/>
          <dgm:animLvl val="lvl"/>
          <dgm:resizeHandles val="exact"/>
        </dgm:presLayoutVars>
      </dgm:prSet>
      <dgm:spPr/>
    </dgm:pt>
    <dgm:pt modelId="{5284054A-73EB-4611-A4AD-81A8D2DE6FE5}" type="pres">
      <dgm:prSet presAssocID="{3D720C91-5EE2-4612-A14B-EEDF95DC4D6C}" presName="root1" presStyleCnt="0"/>
      <dgm:spPr/>
    </dgm:pt>
    <dgm:pt modelId="{5219E4C0-5873-4714-8C35-76CF751A8558}" type="pres">
      <dgm:prSet presAssocID="{3D720C91-5EE2-4612-A14B-EEDF95DC4D6C}" presName="LevelOneTextNode" presStyleLbl="node0" presStyleIdx="0" presStyleCnt="2" custLinFactNeighborX="-24066" custLinFactNeighborY="-67825">
        <dgm:presLayoutVars>
          <dgm:chPref val="3"/>
        </dgm:presLayoutVars>
      </dgm:prSet>
      <dgm:spPr/>
    </dgm:pt>
    <dgm:pt modelId="{A6D1A075-668D-49FD-8C8C-41D6A86F1F3F}" type="pres">
      <dgm:prSet presAssocID="{3D720C91-5EE2-4612-A14B-EEDF95DC4D6C}" presName="level2hierChild" presStyleCnt="0"/>
      <dgm:spPr/>
    </dgm:pt>
    <dgm:pt modelId="{F21E3461-C4D9-40BD-B8A2-A7740B7385EC}" type="pres">
      <dgm:prSet presAssocID="{C8ECAF84-303B-45A5-ADCF-3A7CF7D81683}" presName="conn2-1" presStyleLbl="parChTrans1D2" presStyleIdx="0" presStyleCnt="3"/>
      <dgm:spPr/>
    </dgm:pt>
    <dgm:pt modelId="{0CB812CE-63C6-4418-9EE5-9B64BAA75B24}" type="pres">
      <dgm:prSet presAssocID="{C8ECAF84-303B-45A5-ADCF-3A7CF7D81683}" presName="connTx" presStyleLbl="parChTrans1D2" presStyleIdx="0" presStyleCnt="3"/>
      <dgm:spPr/>
    </dgm:pt>
    <dgm:pt modelId="{168B07D0-376A-434E-B24E-EB5CAA59B310}" type="pres">
      <dgm:prSet presAssocID="{7CD9BF17-FDF2-4DD0-96BC-0440F2CA44BA}" presName="root2" presStyleCnt="0"/>
      <dgm:spPr/>
    </dgm:pt>
    <dgm:pt modelId="{FD9C7171-2C85-470D-BC71-56B788C3EDE3}" type="pres">
      <dgm:prSet presAssocID="{7CD9BF17-FDF2-4DD0-96BC-0440F2CA44BA}" presName="LevelTwoTextNode" presStyleLbl="node2" presStyleIdx="0" presStyleCnt="3" custScaleX="113363">
        <dgm:presLayoutVars>
          <dgm:chPref val="3"/>
        </dgm:presLayoutVars>
      </dgm:prSet>
      <dgm:spPr/>
    </dgm:pt>
    <dgm:pt modelId="{A9E47AB2-5669-4C11-A3B6-08865D81C064}" type="pres">
      <dgm:prSet presAssocID="{7CD9BF17-FDF2-4DD0-96BC-0440F2CA44BA}" presName="level3hierChild" presStyleCnt="0"/>
      <dgm:spPr/>
    </dgm:pt>
    <dgm:pt modelId="{E34D7F68-D33C-4A51-AB77-B50D5DAF68C6}" type="pres">
      <dgm:prSet presAssocID="{B99EED22-B317-4C4C-8D17-8AA5EB12375B}" presName="conn2-1" presStyleLbl="parChTrans1D2" presStyleIdx="1" presStyleCnt="3"/>
      <dgm:spPr/>
    </dgm:pt>
    <dgm:pt modelId="{85F4B8D9-221E-45A5-9328-4715E5A80498}" type="pres">
      <dgm:prSet presAssocID="{B99EED22-B317-4C4C-8D17-8AA5EB12375B}" presName="connTx" presStyleLbl="parChTrans1D2" presStyleIdx="1" presStyleCnt="3"/>
      <dgm:spPr/>
    </dgm:pt>
    <dgm:pt modelId="{DAD49101-CCB9-4222-891A-C97BECAE209C}" type="pres">
      <dgm:prSet presAssocID="{C109A33C-CD1E-4F6C-A5AF-DB6AE58C475C}" presName="root2" presStyleCnt="0"/>
      <dgm:spPr/>
    </dgm:pt>
    <dgm:pt modelId="{536A187A-F465-4E28-8D62-3E7366F056DD}" type="pres">
      <dgm:prSet presAssocID="{C109A33C-CD1E-4F6C-A5AF-DB6AE58C475C}" presName="LevelTwoTextNode" presStyleLbl="node2" presStyleIdx="1" presStyleCnt="3" custScaleX="113363">
        <dgm:presLayoutVars>
          <dgm:chPref val="3"/>
        </dgm:presLayoutVars>
      </dgm:prSet>
      <dgm:spPr/>
    </dgm:pt>
    <dgm:pt modelId="{5F882EE6-7B1C-41E6-8ED0-E61BBB8884B0}" type="pres">
      <dgm:prSet presAssocID="{C109A33C-CD1E-4F6C-A5AF-DB6AE58C475C}" presName="level3hierChild" presStyleCnt="0"/>
      <dgm:spPr/>
    </dgm:pt>
    <dgm:pt modelId="{4ECC85B0-E3B0-430A-B8C9-11A005A6B89A}" type="pres">
      <dgm:prSet presAssocID="{9F76114A-5604-44CB-A9DB-33D51B6430D3}" presName="conn2-1" presStyleLbl="parChTrans1D2" presStyleIdx="2" presStyleCnt="3"/>
      <dgm:spPr/>
    </dgm:pt>
    <dgm:pt modelId="{6AF41272-5265-4F81-B517-3D202119F0EE}" type="pres">
      <dgm:prSet presAssocID="{9F76114A-5604-44CB-A9DB-33D51B6430D3}" presName="connTx" presStyleLbl="parChTrans1D2" presStyleIdx="2" presStyleCnt="3"/>
      <dgm:spPr/>
    </dgm:pt>
    <dgm:pt modelId="{D594FCF3-583C-44E9-BDBE-12E46DBFFEE2}" type="pres">
      <dgm:prSet presAssocID="{07BB48BD-25C1-4A9F-B207-5C568D7C6A22}" presName="root2" presStyleCnt="0"/>
      <dgm:spPr/>
    </dgm:pt>
    <dgm:pt modelId="{A448C8C9-1D0F-4123-A139-5B2D4B46CE65}" type="pres">
      <dgm:prSet presAssocID="{07BB48BD-25C1-4A9F-B207-5C568D7C6A22}" presName="LevelTwoTextNode" presStyleLbl="node2" presStyleIdx="2" presStyleCnt="3" custScaleX="113363">
        <dgm:presLayoutVars>
          <dgm:chPref val="3"/>
        </dgm:presLayoutVars>
      </dgm:prSet>
      <dgm:spPr/>
    </dgm:pt>
    <dgm:pt modelId="{F4F4C4C5-F552-4885-A21C-640100BD2CC4}" type="pres">
      <dgm:prSet presAssocID="{07BB48BD-25C1-4A9F-B207-5C568D7C6A22}" presName="level3hierChild" presStyleCnt="0"/>
      <dgm:spPr/>
    </dgm:pt>
    <dgm:pt modelId="{01F2D246-A598-4B1D-BF6C-28EB567E6575}" type="pres">
      <dgm:prSet presAssocID="{7F93483F-C0B3-4806-866A-8746E71E8CBC}" presName="root1" presStyleCnt="0"/>
      <dgm:spPr/>
    </dgm:pt>
    <dgm:pt modelId="{D2F77288-EF1D-4C41-92F6-C45EBA1CE5BB}" type="pres">
      <dgm:prSet presAssocID="{7F93483F-C0B3-4806-866A-8746E71E8CBC}" presName="LevelOneTextNode" presStyleLbl="node0" presStyleIdx="1" presStyleCnt="2" custLinFactNeighborX="-3485" custLinFactNeighborY="-18179">
        <dgm:presLayoutVars>
          <dgm:chPref val="3"/>
        </dgm:presLayoutVars>
      </dgm:prSet>
      <dgm:spPr/>
    </dgm:pt>
    <dgm:pt modelId="{2D5290C0-6F2B-4723-BF68-F4ACC9A2AAC4}" type="pres">
      <dgm:prSet presAssocID="{7F93483F-C0B3-4806-866A-8746E71E8CBC}" presName="level2hierChild" presStyleCnt="0"/>
      <dgm:spPr/>
    </dgm:pt>
  </dgm:ptLst>
  <dgm:cxnLst>
    <dgm:cxn modelId="{2296380B-C1D7-44F5-857A-3C7C36DF0E3A}" srcId="{3D720C91-5EE2-4612-A14B-EEDF95DC4D6C}" destId="{07BB48BD-25C1-4A9F-B207-5C568D7C6A22}" srcOrd="2" destOrd="0" parTransId="{9F76114A-5604-44CB-A9DB-33D51B6430D3}" sibTransId="{9E23E081-C72F-4C77-A865-AD3EE5E5486B}"/>
    <dgm:cxn modelId="{36CE8F0D-ACFF-4E06-B84A-77D96EC7E528}" type="presOf" srcId="{7F93483F-C0B3-4806-866A-8746E71E8CBC}" destId="{D2F77288-EF1D-4C41-92F6-C45EBA1CE5BB}" srcOrd="0" destOrd="0" presId="urn:microsoft.com/office/officeart/2005/8/layout/hierarchy2"/>
    <dgm:cxn modelId="{379CA614-97A5-4DB0-8AC8-C6BE3164F924}" type="presOf" srcId="{B99EED22-B317-4C4C-8D17-8AA5EB12375B}" destId="{E34D7F68-D33C-4A51-AB77-B50D5DAF68C6}" srcOrd="0" destOrd="0" presId="urn:microsoft.com/office/officeart/2005/8/layout/hierarchy2"/>
    <dgm:cxn modelId="{6A55A239-A2F8-4722-B7F4-B040AB6A1AB0}" type="presOf" srcId="{7CD9BF17-FDF2-4DD0-96BC-0440F2CA44BA}" destId="{FD9C7171-2C85-470D-BC71-56B788C3EDE3}" srcOrd="0" destOrd="0" presId="urn:microsoft.com/office/officeart/2005/8/layout/hierarchy2"/>
    <dgm:cxn modelId="{A9C05B77-7DBC-4625-A49E-7FE2C6582486}" type="presOf" srcId="{07BB48BD-25C1-4A9F-B207-5C568D7C6A22}" destId="{A448C8C9-1D0F-4123-A139-5B2D4B46CE65}" srcOrd="0" destOrd="0" presId="urn:microsoft.com/office/officeart/2005/8/layout/hierarchy2"/>
    <dgm:cxn modelId="{4605BB83-BB9F-45B2-AFC1-DC65C87E54E2}" type="presOf" srcId="{B99EED22-B317-4C4C-8D17-8AA5EB12375B}" destId="{85F4B8D9-221E-45A5-9328-4715E5A80498}" srcOrd="1" destOrd="0" presId="urn:microsoft.com/office/officeart/2005/8/layout/hierarchy2"/>
    <dgm:cxn modelId="{FC384C90-C45B-4692-91C7-3DBE851368ED}" srcId="{5FE5BD2B-6A8B-4E3F-8AC3-838E802BD92B}" destId="{3D720C91-5EE2-4612-A14B-EEDF95DC4D6C}" srcOrd="0" destOrd="0" parTransId="{EADD5EA0-9504-4F85-B12D-BFDB0EB812F9}" sibTransId="{F3703DA9-F3CA-4DEE-93E2-EDCA824B7AD4}"/>
    <dgm:cxn modelId="{C9439890-9FFF-4F8F-AE61-B5932DE45F52}" type="presOf" srcId="{9F76114A-5604-44CB-A9DB-33D51B6430D3}" destId="{4ECC85B0-E3B0-430A-B8C9-11A005A6B89A}" srcOrd="0" destOrd="0" presId="urn:microsoft.com/office/officeart/2005/8/layout/hierarchy2"/>
    <dgm:cxn modelId="{235A129D-F9F3-4981-8D5A-74034BDC65F2}" srcId="{3D720C91-5EE2-4612-A14B-EEDF95DC4D6C}" destId="{7CD9BF17-FDF2-4DD0-96BC-0440F2CA44BA}" srcOrd="0" destOrd="0" parTransId="{C8ECAF84-303B-45A5-ADCF-3A7CF7D81683}" sibTransId="{5F861451-4765-4A8D-A4B8-C4B784699BBE}"/>
    <dgm:cxn modelId="{275B60A7-4D09-4D5C-AB12-B47D8DFF8C76}" type="presOf" srcId="{3D720C91-5EE2-4612-A14B-EEDF95DC4D6C}" destId="{5219E4C0-5873-4714-8C35-76CF751A8558}" srcOrd="0" destOrd="0" presId="urn:microsoft.com/office/officeart/2005/8/layout/hierarchy2"/>
    <dgm:cxn modelId="{E156B6B0-6633-4AAB-8859-8A8F0927257C}" type="presOf" srcId="{C8ECAF84-303B-45A5-ADCF-3A7CF7D81683}" destId="{0CB812CE-63C6-4418-9EE5-9B64BAA75B24}" srcOrd="1" destOrd="0" presId="urn:microsoft.com/office/officeart/2005/8/layout/hierarchy2"/>
    <dgm:cxn modelId="{6871FECB-AEBD-48EF-9B10-F8FFB5DDCEAB}" type="presOf" srcId="{5FE5BD2B-6A8B-4E3F-8AC3-838E802BD92B}" destId="{6870D546-F876-40A5-A648-6F0104B3336B}" srcOrd="0" destOrd="0" presId="urn:microsoft.com/office/officeart/2005/8/layout/hierarchy2"/>
    <dgm:cxn modelId="{DF822AD4-04A7-481F-BB2C-E716A6BF6C90}" srcId="{3D720C91-5EE2-4612-A14B-EEDF95DC4D6C}" destId="{C109A33C-CD1E-4F6C-A5AF-DB6AE58C475C}" srcOrd="1" destOrd="0" parTransId="{B99EED22-B317-4C4C-8D17-8AA5EB12375B}" sibTransId="{8FCCE38D-61C9-40F5-8D2E-F10E9EA8C0ED}"/>
    <dgm:cxn modelId="{414593D5-B899-463D-AB56-AA09C64D5DEA}" type="presOf" srcId="{C109A33C-CD1E-4F6C-A5AF-DB6AE58C475C}" destId="{536A187A-F465-4E28-8D62-3E7366F056DD}" srcOrd="0" destOrd="0" presId="urn:microsoft.com/office/officeart/2005/8/layout/hierarchy2"/>
    <dgm:cxn modelId="{3F70F1D8-D479-4113-9031-D70D73637748}" type="presOf" srcId="{9F76114A-5604-44CB-A9DB-33D51B6430D3}" destId="{6AF41272-5265-4F81-B517-3D202119F0EE}" srcOrd="1" destOrd="0" presId="urn:microsoft.com/office/officeart/2005/8/layout/hierarchy2"/>
    <dgm:cxn modelId="{66B905DC-7011-4592-A374-515B21A0BC50}" type="presOf" srcId="{C8ECAF84-303B-45A5-ADCF-3A7CF7D81683}" destId="{F21E3461-C4D9-40BD-B8A2-A7740B7385EC}" srcOrd="0" destOrd="0" presId="urn:microsoft.com/office/officeart/2005/8/layout/hierarchy2"/>
    <dgm:cxn modelId="{4F483ADC-E366-41B1-AD5E-8EF68F0CCA1C}" srcId="{5FE5BD2B-6A8B-4E3F-8AC3-838E802BD92B}" destId="{7F93483F-C0B3-4806-866A-8746E71E8CBC}" srcOrd="1" destOrd="0" parTransId="{C1ACF8EE-1D64-4F16-81EB-2D9D510D19F9}" sibTransId="{9CB63B63-2130-4890-B1B2-07A3DEE9A822}"/>
    <dgm:cxn modelId="{27BC60E7-0C5B-4908-8483-A657441C2F6B}" type="presParOf" srcId="{6870D546-F876-40A5-A648-6F0104B3336B}" destId="{5284054A-73EB-4611-A4AD-81A8D2DE6FE5}" srcOrd="0" destOrd="0" presId="urn:microsoft.com/office/officeart/2005/8/layout/hierarchy2"/>
    <dgm:cxn modelId="{6DF47A49-6338-4C24-A2BD-776A4C2344AD}" type="presParOf" srcId="{5284054A-73EB-4611-A4AD-81A8D2DE6FE5}" destId="{5219E4C0-5873-4714-8C35-76CF751A8558}" srcOrd="0" destOrd="0" presId="urn:microsoft.com/office/officeart/2005/8/layout/hierarchy2"/>
    <dgm:cxn modelId="{99113EBB-A4F1-47E4-8A70-5662679F005B}" type="presParOf" srcId="{5284054A-73EB-4611-A4AD-81A8D2DE6FE5}" destId="{A6D1A075-668D-49FD-8C8C-41D6A86F1F3F}" srcOrd="1" destOrd="0" presId="urn:microsoft.com/office/officeart/2005/8/layout/hierarchy2"/>
    <dgm:cxn modelId="{AB5446F8-9C47-4D6E-9035-9B28DA1481A1}" type="presParOf" srcId="{A6D1A075-668D-49FD-8C8C-41D6A86F1F3F}" destId="{F21E3461-C4D9-40BD-B8A2-A7740B7385EC}" srcOrd="0" destOrd="0" presId="urn:microsoft.com/office/officeart/2005/8/layout/hierarchy2"/>
    <dgm:cxn modelId="{BCBB4941-C272-4F93-8650-24578A6345D8}" type="presParOf" srcId="{F21E3461-C4D9-40BD-B8A2-A7740B7385EC}" destId="{0CB812CE-63C6-4418-9EE5-9B64BAA75B24}" srcOrd="0" destOrd="0" presId="urn:microsoft.com/office/officeart/2005/8/layout/hierarchy2"/>
    <dgm:cxn modelId="{0E4CF088-94BD-4E1F-B2E4-4C11527AF44F}" type="presParOf" srcId="{A6D1A075-668D-49FD-8C8C-41D6A86F1F3F}" destId="{168B07D0-376A-434E-B24E-EB5CAA59B310}" srcOrd="1" destOrd="0" presId="urn:microsoft.com/office/officeart/2005/8/layout/hierarchy2"/>
    <dgm:cxn modelId="{CDC14DE4-822E-4EC8-9A2F-A3FFCBD6EE56}" type="presParOf" srcId="{168B07D0-376A-434E-B24E-EB5CAA59B310}" destId="{FD9C7171-2C85-470D-BC71-56B788C3EDE3}" srcOrd="0" destOrd="0" presId="urn:microsoft.com/office/officeart/2005/8/layout/hierarchy2"/>
    <dgm:cxn modelId="{775763E5-E8F5-431C-8B71-AC73C39A17AC}" type="presParOf" srcId="{168B07D0-376A-434E-B24E-EB5CAA59B310}" destId="{A9E47AB2-5669-4C11-A3B6-08865D81C064}" srcOrd="1" destOrd="0" presId="urn:microsoft.com/office/officeart/2005/8/layout/hierarchy2"/>
    <dgm:cxn modelId="{A13406B3-299F-42BF-AB42-40449343E40B}" type="presParOf" srcId="{A6D1A075-668D-49FD-8C8C-41D6A86F1F3F}" destId="{E34D7F68-D33C-4A51-AB77-B50D5DAF68C6}" srcOrd="2" destOrd="0" presId="urn:microsoft.com/office/officeart/2005/8/layout/hierarchy2"/>
    <dgm:cxn modelId="{50FBF87D-E78E-444E-8CEF-EC80C8A5337A}" type="presParOf" srcId="{E34D7F68-D33C-4A51-AB77-B50D5DAF68C6}" destId="{85F4B8D9-221E-45A5-9328-4715E5A80498}" srcOrd="0" destOrd="0" presId="urn:microsoft.com/office/officeart/2005/8/layout/hierarchy2"/>
    <dgm:cxn modelId="{6505E987-21FF-4C1C-8AA3-72D0652B0D50}" type="presParOf" srcId="{A6D1A075-668D-49FD-8C8C-41D6A86F1F3F}" destId="{DAD49101-CCB9-4222-891A-C97BECAE209C}" srcOrd="3" destOrd="0" presId="urn:microsoft.com/office/officeart/2005/8/layout/hierarchy2"/>
    <dgm:cxn modelId="{3809DBDE-6746-4AF6-90B3-8DC60016F04B}" type="presParOf" srcId="{DAD49101-CCB9-4222-891A-C97BECAE209C}" destId="{536A187A-F465-4E28-8D62-3E7366F056DD}" srcOrd="0" destOrd="0" presId="urn:microsoft.com/office/officeart/2005/8/layout/hierarchy2"/>
    <dgm:cxn modelId="{3E8D545E-3D1A-4B71-8B86-D5923219158C}" type="presParOf" srcId="{DAD49101-CCB9-4222-891A-C97BECAE209C}" destId="{5F882EE6-7B1C-41E6-8ED0-E61BBB8884B0}" srcOrd="1" destOrd="0" presId="urn:microsoft.com/office/officeart/2005/8/layout/hierarchy2"/>
    <dgm:cxn modelId="{ADC92325-2CB3-47D5-804C-C6BC9C0EB9C3}" type="presParOf" srcId="{A6D1A075-668D-49FD-8C8C-41D6A86F1F3F}" destId="{4ECC85B0-E3B0-430A-B8C9-11A005A6B89A}" srcOrd="4" destOrd="0" presId="urn:microsoft.com/office/officeart/2005/8/layout/hierarchy2"/>
    <dgm:cxn modelId="{5024E1F2-D392-466F-AA69-FCDA849FF01F}" type="presParOf" srcId="{4ECC85B0-E3B0-430A-B8C9-11A005A6B89A}" destId="{6AF41272-5265-4F81-B517-3D202119F0EE}" srcOrd="0" destOrd="0" presId="urn:microsoft.com/office/officeart/2005/8/layout/hierarchy2"/>
    <dgm:cxn modelId="{5DF3C043-842A-4E6D-A66A-62F497064481}" type="presParOf" srcId="{A6D1A075-668D-49FD-8C8C-41D6A86F1F3F}" destId="{D594FCF3-583C-44E9-BDBE-12E46DBFFEE2}" srcOrd="5" destOrd="0" presId="urn:microsoft.com/office/officeart/2005/8/layout/hierarchy2"/>
    <dgm:cxn modelId="{22FC2236-99B7-49E0-9E08-8EE4E3C3ED56}" type="presParOf" srcId="{D594FCF3-583C-44E9-BDBE-12E46DBFFEE2}" destId="{A448C8C9-1D0F-4123-A139-5B2D4B46CE65}" srcOrd="0" destOrd="0" presId="urn:microsoft.com/office/officeart/2005/8/layout/hierarchy2"/>
    <dgm:cxn modelId="{174E6E86-E52D-41A2-B3B5-8B24C953C35D}" type="presParOf" srcId="{D594FCF3-583C-44E9-BDBE-12E46DBFFEE2}" destId="{F4F4C4C5-F552-4885-A21C-640100BD2CC4}" srcOrd="1" destOrd="0" presId="urn:microsoft.com/office/officeart/2005/8/layout/hierarchy2"/>
    <dgm:cxn modelId="{FABAF4A1-75D8-4B9B-B5AD-689E333B291F}" type="presParOf" srcId="{6870D546-F876-40A5-A648-6F0104B3336B}" destId="{01F2D246-A598-4B1D-BF6C-28EB567E6575}" srcOrd="1" destOrd="0" presId="urn:microsoft.com/office/officeart/2005/8/layout/hierarchy2"/>
    <dgm:cxn modelId="{E2500679-5157-474E-B841-B316020AB09A}" type="presParOf" srcId="{01F2D246-A598-4B1D-BF6C-28EB567E6575}" destId="{D2F77288-EF1D-4C41-92F6-C45EBA1CE5BB}" srcOrd="0" destOrd="0" presId="urn:microsoft.com/office/officeart/2005/8/layout/hierarchy2"/>
    <dgm:cxn modelId="{F5AB54A4-EC83-4C0D-ABBB-80896CE3A221}" type="presParOf" srcId="{01F2D246-A598-4B1D-BF6C-28EB567E6575}" destId="{2D5290C0-6F2B-4723-BF68-F4ACC9A2AAC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1D34C5-9092-44D7-92AE-890C95C6BE18}" type="doc">
      <dgm:prSet loTypeId="urn:microsoft.com/office/officeart/2005/8/layout/StepDownProcess" loCatId="process" qsTypeId="urn:microsoft.com/office/officeart/2005/8/quickstyle/simple4" qsCatId="simple" csTypeId="urn:microsoft.com/office/officeart/2005/8/colors/accent0_3" csCatId="mainScheme" phldr="1"/>
      <dgm:spPr/>
      <dgm:t>
        <a:bodyPr/>
        <a:lstStyle/>
        <a:p>
          <a:endParaRPr lang="en-US"/>
        </a:p>
      </dgm:t>
    </dgm:pt>
    <dgm:pt modelId="{2B86EE53-4C91-4852-BCA4-448A1C22056A}">
      <dgm:prSet custT="1"/>
      <dgm:spPr/>
      <dgm:t>
        <a:bodyPr/>
        <a:lstStyle/>
        <a:p>
          <a:pPr>
            <a:spcAft>
              <a:spcPts val="600"/>
            </a:spcAft>
          </a:pPr>
          <a:r>
            <a:rPr lang="en-US" sz="2400" b="1" dirty="0">
              <a:latin typeface="Aptos" panose="020B0004020202020204" pitchFamily="34" charset="0"/>
            </a:rPr>
            <a:t>Step 1</a:t>
          </a:r>
          <a:r>
            <a:rPr lang="en-US" sz="2400" dirty="0">
              <a:latin typeface="Aptos" panose="020B0004020202020204" pitchFamily="34" charset="0"/>
            </a:rPr>
            <a:t>: Ensure all information in Sections </a:t>
          </a:r>
          <a:br>
            <a:rPr lang="en-US" sz="2400" dirty="0">
              <a:latin typeface="Aptos" panose="020B0004020202020204" pitchFamily="34" charset="0"/>
            </a:rPr>
          </a:br>
          <a:r>
            <a:rPr lang="en-US" sz="2400" dirty="0">
              <a:latin typeface="Aptos" panose="020B0004020202020204" pitchFamily="34" charset="0"/>
            </a:rPr>
            <a:t>A – I is accurate</a:t>
          </a:r>
        </a:p>
      </dgm:t>
      <dgm:extLst>
        <a:ext uri="{E40237B7-FDA0-4F09-8148-C483321AD2D9}">
          <dgm14:cNvPr xmlns:dgm14="http://schemas.microsoft.com/office/drawing/2010/diagram" id="0" name="" descr="Step 1: Ensure all information in Sections A – I is accurate&#10;Step 2: Complete digital EC or upload PDF EC &#10;Step 3: Enter scholar exit information &#10;(Sect. J) if applicable&#10;Step 4: Save and Submit scholar record"/>
        </a:ext>
      </dgm:extLst>
    </dgm:pt>
    <dgm:pt modelId="{8C3B1CFA-2988-423D-B03E-1AB625A031B9}" type="parTrans" cxnId="{59F1CDEF-C9FA-440F-8B8B-B394F875D325}">
      <dgm:prSet/>
      <dgm:spPr/>
      <dgm:t>
        <a:bodyPr/>
        <a:lstStyle/>
        <a:p>
          <a:pPr>
            <a:spcAft>
              <a:spcPts val="600"/>
            </a:spcAft>
          </a:pPr>
          <a:endParaRPr lang="en-US" sz="1800">
            <a:latin typeface="Aptos" panose="020B0004020202020204" pitchFamily="34" charset="0"/>
          </a:endParaRPr>
        </a:p>
      </dgm:t>
    </dgm:pt>
    <dgm:pt modelId="{9970141A-AB12-4E39-93A6-F024BC4699E9}" type="sibTrans" cxnId="{59F1CDEF-C9FA-440F-8B8B-B394F875D325}">
      <dgm:prSet/>
      <dgm:spPr/>
      <dgm:t>
        <a:bodyPr/>
        <a:lstStyle/>
        <a:p>
          <a:pPr>
            <a:spcAft>
              <a:spcPts val="600"/>
            </a:spcAft>
          </a:pPr>
          <a:endParaRPr lang="en-US" sz="1800">
            <a:latin typeface="Aptos" panose="020B0004020202020204" pitchFamily="34" charset="0"/>
          </a:endParaRPr>
        </a:p>
      </dgm:t>
    </dgm:pt>
    <dgm:pt modelId="{5FEDE9A2-1C2F-4680-9A7C-2BCE0D9A945A}">
      <dgm:prSet custT="1"/>
      <dgm:spPr/>
      <dgm:t>
        <a:bodyPr/>
        <a:lstStyle/>
        <a:p>
          <a:pPr>
            <a:spcAft>
              <a:spcPts val="600"/>
            </a:spcAft>
          </a:pPr>
          <a:r>
            <a:rPr lang="en-US" sz="2400" b="1" dirty="0">
              <a:latin typeface="Aptos" panose="020B0004020202020204" pitchFamily="34" charset="0"/>
            </a:rPr>
            <a:t>Step 2</a:t>
          </a:r>
          <a:r>
            <a:rPr lang="en-US" sz="2400" dirty="0">
              <a:latin typeface="Aptos" panose="020B0004020202020204" pitchFamily="34" charset="0"/>
            </a:rPr>
            <a:t>: Complete digital EC or upload PDF EC </a:t>
          </a:r>
        </a:p>
      </dgm:t>
      <dgm:extLst>
        <a:ext uri="{E40237B7-FDA0-4F09-8148-C483321AD2D9}">
          <dgm14:cNvPr xmlns:dgm14="http://schemas.microsoft.com/office/drawing/2010/diagram" id="0" name="" descr="Step 1: Ensure all information in Sections A – I is accurate&#10;Step 2: Complete digital EC or upload PDF EC &#10;Step 3: Enter scholar exit information &#10;(Sect. J) if applicable&#10;Step 4: Save and Submit scholar record"/>
        </a:ext>
      </dgm:extLst>
    </dgm:pt>
    <dgm:pt modelId="{4E5C675D-E7C2-490E-9E2A-3B9DB70E4D12}" type="parTrans" cxnId="{15767046-7A3D-4458-B52F-23C2D78C4F69}">
      <dgm:prSet/>
      <dgm:spPr/>
      <dgm:t>
        <a:bodyPr/>
        <a:lstStyle/>
        <a:p>
          <a:pPr>
            <a:spcAft>
              <a:spcPts val="600"/>
            </a:spcAft>
          </a:pPr>
          <a:endParaRPr lang="en-US" sz="1800">
            <a:latin typeface="Aptos" panose="020B0004020202020204" pitchFamily="34" charset="0"/>
          </a:endParaRPr>
        </a:p>
      </dgm:t>
    </dgm:pt>
    <dgm:pt modelId="{092D448C-F48F-4501-A729-97D9D174D16A}" type="sibTrans" cxnId="{15767046-7A3D-4458-B52F-23C2D78C4F69}">
      <dgm:prSet/>
      <dgm:spPr/>
      <dgm:t>
        <a:bodyPr/>
        <a:lstStyle/>
        <a:p>
          <a:pPr>
            <a:spcAft>
              <a:spcPts val="600"/>
            </a:spcAft>
          </a:pPr>
          <a:endParaRPr lang="en-US" sz="1800">
            <a:latin typeface="Aptos" panose="020B0004020202020204" pitchFamily="34" charset="0"/>
          </a:endParaRPr>
        </a:p>
      </dgm:t>
    </dgm:pt>
    <dgm:pt modelId="{F0367696-D17A-44F9-B60C-5B63D8658832}">
      <dgm:prSet custT="1"/>
      <dgm:spPr/>
      <dgm:t>
        <a:bodyPr/>
        <a:lstStyle/>
        <a:p>
          <a:pPr>
            <a:spcAft>
              <a:spcPts val="600"/>
            </a:spcAft>
          </a:pPr>
          <a:r>
            <a:rPr lang="en-US" sz="2400" b="1" dirty="0">
              <a:latin typeface="Aptos" panose="020B0004020202020204" pitchFamily="34" charset="0"/>
            </a:rPr>
            <a:t>Step 3</a:t>
          </a:r>
          <a:r>
            <a:rPr lang="en-US" sz="2400" dirty="0">
              <a:latin typeface="Aptos" panose="020B0004020202020204" pitchFamily="34" charset="0"/>
            </a:rPr>
            <a:t>: Enter scholar exit information  in Section J, if applicable</a:t>
          </a:r>
        </a:p>
      </dgm:t>
      <dgm:extLst>
        <a:ext uri="{E40237B7-FDA0-4F09-8148-C483321AD2D9}">
          <dgm14:cNvPr xmlns:dgm14="http://schemas.microsoft.com/office/drawing/2010/diagram" id="0" name="" descr="Step 1: Ensure all information in Sections A – I is accurate&#10;Step 2: Complete digital EC or upload PDF EC &#10;Step 3: Enter scholar exit information &#10;(Sect. J) if applicable&#10;Step 4: Save and Submit scholar record"/>
        </a:ext>
      </dgm:extLst>
    </dgm:pt>
    <dgm:pt modelId="{31E889A6-A7A1-44FB-9B01-319EECE90726}" type="parTrans" cxnId="{7EC77C38-00BF-4F88-BB8C-B65340A1D17D}">
      <dgm:prSet/>
      <dgm:spPr/>
      <dgm:t>
        <a:bodyPr/>
        <a:lstStyle/>
        <a:p>
          <a:pPr>
            <a:spcAft>
              <a:spcPts val="600"/>
            </a:spcAft>
          </a:pPr>
          <a:endParaRPr lang="en-US" sz="1800">
            <a:latin typeface="Aptos" panose="020B0004020202020204" pitchFamily="34" charset="0"/>
          </a:endParaRPr>
        </a:p>
      </dgm:t>
    </dgm:pt>
    <dgm:pt modelId="{EA324272-F08A-4A82-B6C5-BD7CDFD02D2C}" type="sibTrans" cxnId="{7EC77C38-00BF-4F88-BB8C-B65340A1D17D}">
      <dgm:prSet/>
      <dgm:spPr/>
      <dgm:t>
        <a:bodyPr/>
        <a:lstStyle/>
        <a:p>
          <a:pPr>
            <a:spcAft>
              <a:spcPts val="600"/>
            </a:spcAft>
          </a:pPr>
          <a:endParaRPr lang="en-US" sz="1800">
            <a:latin typeface="Aptos" panose="020B0004020202020204" pitchFamily="34" charset="0"/>
          </a:endParaRPr>
        </a:p>
      </dgm:t>
    </dgm:pt>
    <dgm:pt modelId="{65240E91-6CCD-47E4-8CB5-C40B44768B07}">
      <dgm:prSet custT="1"/>
      <dgm:spPr/>
      <dgm:t>
        <a:bodyPr/>
        <a:lstStyle/>
        <a:p>
          <a:pPr>
            <a:spcAft>
              <a:spcPts val="600"/>
            </a:spcAft>
          </a:pPr>
          <a:r>
            <a:rPr lang="en-US" sz="2400" b="1" dirty="0">
              <a:latin typeface="Aptos" panose="020B0004020202020204" pitchFamily="34" charset="0"/>
            </a:rPr>
            <a:t>Step 4</a:t>
          </a:r>
          <a:r>
            <a:rPr lang="en-US" sz="2400" dirty="0">
              <a:latin typeface="Aptos" panose="020B0004020202020204" pitchFamily="34" charset="0"/>
            </a:rPr>
            <a:t>: Save and submit scholar record</a:t>
          </a:r>
        </a:p>
      </dgm:t>
      <dgm:extLst>
        <a:ext uri="{E40237B7-FDA0-4F09-8148-C483321AD2D9}">
          <dgm14:cNvPr xmlns:dgm14="http://schemas.microsoft.com/office/drawing/2010/diagram" id="0" name="" descr="Step 1: Ensure all information in Sections A – I is accurate&#10;Step 2: Complete digital EC or upload PDF EC &#10;Step 3: Enter scholar exit information &#10;(Sect. J) if applicable&#10;Step 4: Save and Submit scholar record"/>
        </a:ext>
      </dgm:extLst>
    </dgm:pt>
    <dgm:pt modelId="{DE293C51-9AC1-4F0E-B795-77759754363E}" type="parTrans" cxnId="{060640CE-18D2-4F41-BE4D-55259F11E42B}">
      <dgm:prSet/>
      <dgm:spPr/>
      <dgm:t>
        <a:bodyPr/>
        <a:lstStyle/>
        <a:p>
          <a:pPr>
            <a:spcAft>
              <a:spcPts val="600"/>
            </a:spcAft>
          </a:pPr>
          <a:endParaRPr lang="en-US" sz="1800">
            <a:latin typeface="Aptos" panose="020B0004020202020204" pitchFamily="34" charset="0"/>
          </a:endParaRPr>
        </a:p>
      </dgm:t>
    </dgm:pt>
    <dgm:pt modelId="{16B52DA1-D583-4113-8273-17518B74F86A}" type="sibTrans" cxnId="{060640CE-18D2-4F41-BE4D-55259F11E42B}">
      <dgm:prSet/>
      <dgm:spPr/>
      <dgm:t>
        <a:bodyPr/>
        <a:lstStyle/>
        <a:p>
          <a:pPr>
            <a:spcAft>
              <a:spcPts val="600"/>
            </a:spcAft>
          </a:pPr>
          <a:endParaRPr lang="en-US" sz="1800">
            <a:latin typeface="Aptos" panose="020B0004020202020204" pitchFamily="34" charset="0"/>
          </a:endParaRPr>
        </a:p>
      </dgm:t>
    </dgm:pt>
    <dgm:pt modelId="{6B2440D6-B016-4CFC-92E2-995814A554DE}" type="pres">
      <dgm:prSet presAssocID="{851D34C5-9092-44D7-92AE-890C95C6BE18}" presName="rootnode" presStyleCnt="0">
        <dgm:presLayoutVars>
          <dgm:chMax/>
          <dgm:chPref/>
          <dgm:dir/>
          <dgm:animLvl val="lvl"/>
        </dgm:presLayoutVars>
      </dgm:prSet>
      <dgm:spPr/>
    </dgm:pt>
    <dgm:pt modelId="{C523C8E0-E157-489F-B8A7-C21A6964581A}" type="pres">
      <dgm:prSet presAssocID="{2B86EE53-4C91-4852-BCA4-448A1C22056A}" presName="composite" presStyleCnt="0"/>
      <dgm:spPr/>
    </dgm:pt>
    <dgm:pt modelId="{CB121DF1-27FB-4361-A14B-638070497D24}" type="pres">
      <dgm:prSet presAssocID="{2B86EE53-4C91-4852-BCA4-448A1C22056A}" presName="bentUpArrow1" presStyleLbl="alignImgPlace1" presStyleIdx="0" presStyleCnt="3" custLinFactNeighborX="-46816" custLinFactNeighborY="-1780"/>
      <dgm:spPr/>
    </dgm:pt>
    <dgm:pt modelId="{26F41757-201A-4DAC-9A90-8F0FAE7DEDDE}" type="pres">
      <dgm:prSet presAssocID="{2B86EE53-4C91-4852-BCA4-448A1C22056A}" presName="ParentText" presStyleLbl="node1" presStyleIdx="0" presStyleCnt="4" custScaleX="236888">
        <dgm:presLayoutVars>
          <dgm:chMax val="1"/>
          <dgm:chPref val="1"/>
          <dgm:bulletEnabled val="1"/>
        </dgm:presLayoutVars>
      </dgm:prSet>
      <dgm:spPr/>
    </dgm:pt>
    <dgm:pt modelId="{1580013E-49A5-4DF9-BFC5-1D88941F0AE6}" type="pres">
      <dgm:prSet presAssocID="{2B86EE53-4C91-4852-BCA4-448A1C22056A}" presName="ChildText" presStyleLbl="revTx" presStyleIdx="0" presStyleCnt="3" custScaleX="105604" custLinFactX="13407" custLinFactNeighborX="100000" custLinFactNeighborY="-8380">
        <dgm:presLayoutVars>
          <dgm:chMax val="0"/>
          <dgm:chPref val="0"/>
          <dgm:bulletEnabled val="1"/>
        </dgm:presLayoutVars>
      </dgm:prSet>
      <dgm:spPr/>
    </dgm:pt>
    <dgm:pt modelId="{C7E4E064-60EF-4B92-9352-7813F7ADDDCE}" type="pres">
      <dgm:prSet presAssocID="{9970141A-AB12-4E39-93A6-F024BC4699E9}" presName="sibTrans" presStyleCnt="0"/>
      <dgm:spPr/>
    </dgm:pt>
    <dgm:pt modelId="{7EC613EC-0946-4D4B-8908-F8985594EF04}" type="pres">
      <dgm:prSet presAssocID="{5FEDE9A2-1C2F-4680-9A7C-2BCE0D9A945A}" presName="composite" presStyleCnt="0"/>
      <dgm:spPr/>
    </dgm:pt>
    <dgm:pt modelId="{CAAC718A-7314-4465-AA30-EFDAAB63D7C2}" type="pres">
      <dgm:prSet presAssocID="{5FEDE9A2-1C2F-4680-9A7C-2BCE0D9A945A}" presName="bentUpArrow1" presStyleLbl="alignImgPlace1" presStyleIdx="1" presStyleCnt="3" custLinFactNeighborX="-46816" custLinFactNeighborY="-1780"/>
      <dgm:spPr/>
    </dgm:pt>
    <dgm:pt modelId="{4FDBBE4F-8F01-4FA4-B98D-EEB12DD27663}" type="pres">
      <dgm:prSet presAssocID="{5FEDE9A2-1C2F-4680-9A7C-2BCE0D9A945A}" presName="ParentText" presStyleLbl="node1" presStyleIdx="1" presStyleCnt="4" custScaleX="236888">
        <dgm:presLayoutVars>
          <dgm:chMax val="1"/>
          <dgm:chPref val="1"/>
          <dgm:bulletEnabled val="1"/>
        </dgm:presLayoutVars>
      </dgm:prSet>
      <dgm:spPr/>
    </dgm:pt>
    <dgm:pt modelId="{68B9E9A5-2649-40E5-A8E6-D346C79FA6CA}" type="pres">
      <dgm:prSet presAssocID="{5FEDE9A2-1C2F-4680-9A7C-2BCE0D9A945A}" presName="ChildText" presStyleLbl="revTx" presStyleIdx="1" presStyleCnt="3" custLinFactX="16026" custLinFactNeighborX="100000" custLinFactNeighborY="-4458">
        <dgm:presLayoutVars>
          <dgm:chMax val="0"/>
          <dgm:chPref val="0"/>
          <dgm:bulletEnabled val="1"/>
        </dgm:presLayoutVars>
      </dgm:prSet>
      <dgm:spPr/>
    </dgm:pt>
    <dgm:pt modelId="{A72D0AE8-E8DA-4930-8B10-5ABB75B9F9FF}" type="pres">
      <dgm:prSet presAssocID="{092D448C-F48F-4501-A729-97D9D174D16A}" presName="sibTrans" presStyleCnt="0"/>
      <dgm:spPr/>
    </dgm:pt>
    <dgm:pt modelId="{E177A8BF-337C-444F-B7C4-728BBFCC77B4}" type="pres">
      <dgm:prSet presAssocID="{F0367696-D17A-44F9-B60C-5B63D8658832}" presName="composite" presStyleCnt="0"/>
      <dgm:spPr/>
    </dgm:pt>
    <dgm:pt modelId="{7E5D0046-DA30-4D69-A7EB-4F1042D8DC00}" type="pres">
      <dgm:prSet presAssocID="{F0367696-D17A-44F9-B60C-5B63D8658832}" presName="bentUpArrow1" presStyleLbl="alignImgPlace1" presStyleIdx="2" presStyleCnt="3" custLinFactNeighborX="-46816" custLinFactNeighborY="-1780"/>
      <dgm:spPr/>
    </dgm:pt>
    <dgm:pt modelId="{609A904C-BD6F-4607-BB6D-F55FFF7A036C}" type="pres">
      <dgm:prSet presAssocID="{F0367696-D17A-44F9-B60C-5B63D8658832}" presName="ParentText" presStyleLbl="node1" presStyleIdx="2" presStyleCnt="4" custScaleX="236888">
        <dgm:presLayoutVars>
          <dgm:chMax val="1"/>
          <dgm:chPref val="1"/>
          <dgm:bulletEnabled val="1"/>
        </dgm:presLayoutVars>
      </dgm:prSet>
      <dgm:spPr/>
    </dgm:pt>
    <dgm:pt modelId="{BBEF7172-9943-42AC-89B4-0E1E4D802D0F}" type="pres">
      <dgm:prSet presAssocID="{F0367696-D17A-44F9-B60C-5B63D8658832}" presName="ChildText" presStyleLbl="revTx" presStyleIdx="2" presStyleCnt="3">
        <dgm:presLayoutVars>
          <dgm:chMax val="0"/>
          <dgm:chPref val="0"/>
          <dgm:bulletEnabled val="1"/>
        </dgm:presLayoutVars>
      </dgm:prSet>
      <dgm:spPr/>
    </dgm:pt>
    <dgm:pt modelId="{7CA3BDEF-7732-494A-A00C-B0F162DA56E4}" type="pres">
      <dgm:prSet presAssocID="{EA324272-F08A-4A82-B6C5-BD7CDFD02D2C}" presName="sibTrans" presStyleCnt="0"/>
      <dgm:spPr/>
    </dgm:pt>
    <dgm:pt modelId="{B1B6EC9D-50F7-49C9-A78B-FEE5EE3E965A}" type="pres">
      <dgm:prSet presAssocID="{65240E91-6CCD-47E4-8CB5-C40B44768B07}" presName="composite" presStyleCnt="0"/>
      <dgm:spPr/>
    </dgm:pt>
    <dgm:pt modelId="{E71A423E-C3E0-4121-88C6-6A95BD139EA8}" type="pres">
      <dgm:prSet presAssocID="{65240E91-6CCD-47E4-8CB5-C40B44768B07}" presName="ParentText" presStyleLbl="node1" presStyleIdx="3" presStyleCnt="4" custScaleX="245051" custScaleY="90130">
        <dgm:presLayoutVars>
          <dgm:chMax val="1"/>
          <dgm:chPref val="1"/>
          <dgm:bulletEnabled val="1"/>
        </dgm:presLayoutVars>
      </dgm:prSet>
      <dgm:spPr/>
    </dgm:pt>
  </dgm:ptLst>
  <dgm:cxnLst>
    <dgm:cxn modelId="{7EC77C38-00BF-4F88-BB8C-B65340A1D17D}" srcId="{851D34C5-9092-44D7-92AE-890C95C6BE18}" destId="{F0367696-D17A-44F9-B60C-5B63D8658832}" srcOrd="2" destOrd="0" parTransId="{31E889A6-A7A1-44FB-9B01-319EECE90726}" sibTransId="{EA324272-F08A-4A82-B6C5-BD7CDFD02D2C}"/>
    <dgm:cxn modelId="{15767046-7A3D-4458-B52F-23C2D78C4F69}" srcId="{851D34C5-9092-44D7-92AE-890C95C6BE18}" destId="{5FEDE9A2-1C2F-4680-9A7C-2BCE0D9A945A}" srcOrd="1" destOrd="0" parTransId="{4E5C675D-E7C2-490E-9E2A-3B9DB70E4D12}" sibTransId="{092D448C-F48F-4501-A729-97D9D174D16A}"/>
    <dgm:cxn modelId="{4291E547-D7EC-40EB-8286-3572D046AFE5}" type="presOf" srcId="{5FEDE9A2-1C2F-4680-9A7C-2BCE0D9A945A}" destId="{4FDBBE4F-8F01-4FA4-B98D-EEB12DD27663}" srcOrd="0" destOrd="0" presId="urn:microsoft.com/office/officeart/2005/8/layout/StepDownProcess"/>
    <dgm:cxn modelId="{E875C67E-48B5-471E-9EB7-5B84B3F5CA18}" type="presOf" srcId="{65240E91-6CCD-47E4-8CB5-C40B44768B07}" destId="{E71A423E-C3E0-4121-88C6-6A95BD139EA8}" srcOrd="0" destOrd="0" presId="urn:microsoft.com/office/officeart/2005/8/layout/StepDownProcess"/>
    <dgm:cxn modelId="{57E74BA5-C368-4A49-8297-A796D44BFCBD}" type="presOf" srcId="{F0367696-D17A-44F9-B60C-5B63D8658832}" destId="{609A904C-BD6F-4607-BB6D-F55FFF7A036C}" srcOrd="0" destOrd="0" presId="urn:microsoft.com/office/officeart/2005/8/layout/StepDownProcess"/>
    <dgm:cxn modelId="{49BBC3CC-FDB2-4F61-B93D-1086FAC2D995}" type="presOf" srcId="{851D34C5-9092-44D7-92AE-890C95C6BE18}" destId="{6B2440D6-B016-4CFC-92E2-995814A554DE}" srcOrd="0" destOrd="0" presId="urn:microsoft.com/office/officeart/2005/8/layout/StepDownProcess"/>
    <dgm:cxn modelId="{060640CE-18D2-4F41-BE4D-55259F11E42B}" srcId="{851D34C5-9092-44D7-92AE-890C95C6BE18}" destId="{65240E91-6CCD-47E4-8CB5-C40B44768B07}" srcOrd="3" destOrd="0" parTransId="{DE293C51-9AC1-4F0E-B795-77759754363E}" sibTransId="{16B52DA1-D583-4113-8273-17518B74F86A}"/>
    <dgm:cxn modelId="{59F1CDEF-C9FA-440F-8B8B-B394F875D325}" srcId="{851D34C5-9092-44D7-92AE-890C95C6BE18}" destId="{2B86EE53-4C91-4852-BCA4-448A1C22056A}" srcOrd="0" destOrd="0" parTransId="{8C3B1CFA-2988-423D-B03E-1AB625A031B9}" sibTransId="{9970141A-AB12-4E39-93A6-F024BC4699E9}"/>
    <dgm:cxn modelId="{AC4ABAF7-A996-4EA7-A8C1-AFA17B80AB50}" type="presOf" srcId="{2B86EE53-4C91-4852-BCA4-448A1C22056A}" destId="{26F41757-201A-4DAC-9A90-8F0FAE7DEDDE}" srcOrd="0" destOrd="0" presId="urn:microsoft.com/office/officeart/2005/8/layout/StepDownProcess"/>
    <dgm:cxn modelId="{453C99D3-DDD8-4AF0-98CE-4B30CAF58554}" type="presParOf" srcId="{6B2440D6-B016-4CFC-92E2-995814A554DE}" destId="{C523C8E0-E157-489F-B8A7-C21A6964581A}" srcOrd="0" destOrd="0" presId="urn:microsoft.com/office/officeart/2005/8/layout/StepDownProcess"/>
    <dgm:cxn modelId="{0A704068-B28C-428B-B58A-AB4EF496BD9D}" type="presParOf" srcId="{C523C8E0-E157-489F-B8A7-C21A6964581A}" destId="{CB121DF1-27FB-4361-A14B-638070497D24}" srcOrd="0" destOrd="0" presId="urn:microsoft.com/office/officeart/2005/8/layout/StepDownProcess"/>
    <dgm:cxn modelId="{A578196E-7D4F-49C1-B1E8-9E5C98FAABDD}" type="presParOf" srcId="{C523C8E0-E157-489F-B8A7-C21A6964581A}" destId="{26F41757-201A-4DAC-9A90-8F0FAE7DEDDE}" srcOrd="1" destOrd="0" presId="urn:microsoft.com/office/officeart/2005/8/layout/StepDownProcess"/>
    <dgm:cxn modelId="{A91E0D18-E2B1-4068-A953-3A586FC9B13B}" type="presParOf" srcId="{C523C8E0-E157-489F-B8A7-C21A6964581A}" destId="{1580013E-49A5-4DF9-BFC5-1D88941F0AE6}" srcOrd="2" destOrd="0" presId="urn:microsoft.com/office/officeart/2005/8/layout/StepDownProcess"/>
    <dgm:cxn modelId="{1719C640-9AA5-4519-9209-5A5BDA6A222E}" type="presParOf" srcId="{6B2440D6-B016-4CFC-92E2-995814A554DE}" destId="{C7E4E064-60EF-4B92-9352-7813F7ADDDCE}" srcOrd="1" destOrd="0" presId="urn:microsoft.com/office/officeart/2005/8/layout/StepDownProcess"/>
    <dgm:cxn modelId="{55FB71AB-3AAD-4AF8-97D7-926EDFB95FA0}" type="presParOf" srcId="{6B2440D6-B016-4CFC-92E2-995814A554DE}" destId="{7EC613EC-0946-4D4B-8908-F8985594EF04}" srcOrd="2" destOrd="0" presId="urn:microsoft.com/office/officeart/2005/8/layout/StepDownProcess"/>
    <dgm:cxn modelId="{8D3A4BA4-3F3F-4F94-AC9A-C323792D83A7}" type="presParOf" srcId="{7EC613EC-0946-4D4B-8908-F8985594EF04}" destId="{CAAC718A-7314-4465-AA30-EFDAAB63D7C2}" srcOrd="0" destOrd="0" presId="urn:microsoft.com/office/officeart/2005/8/layout/StepDownProcess"/>
    <dgm:cxn modelId="{5A38883C-AFF1-4F41-B8E9-174B8E6FB267}" type="presParOf" srcId="{7EC613EC-0946-4D4B-8908-F8985594EF04}" destId="{4FDBBE4F-8F01-4FA4-B98D-EEB12DD27663}" srcOrd="1" destOrd="0" presId="urn:microsoft.com/office/officeart/2005/8/layout/StepDownProcess"/>
    <dgm:cxn modelId="{F403E1A6-3EFD-48DE-BE21-3B1290DF9634}" type="presParOf" srcId="{7EC613EC-0946-4D4B-8908-F8985594EF04}" destId="{68B9E9A5-2649-40E5-A8E6-D346C79FA6CA}" srcOrd="2" destOrd="0" presId="urn:microsoft.com/office/officeart/2005/8/layout/StepDownProcess"/>
    <dgm:cxn modelId="{45C9FEDE-FDEE-4134-A272-8EA6CCAC67DA}" type="presParOf" srcId="{6B2440D6-B016-4CFC-92E2-995814A554DE}" destId="{A72D0AE8-E8DA-4930-8B10-5ABB75B9F9FF}" srcOrd="3" destOrd="0" presId="urn:microsoft.com/office/officeart/2005/8/layout/StepDownProcess"/>
    <dgm:cxn modelId="{4348349F-701D-4282-B4F5-0303E6786064}" type="presParOf" srcId="{6B2440D6-B016-4CFC-92E2-995814A554DE}" destId="{E177A8BF-337C-444F-B7C4-728BBFCC77B4}" srcOrd="4" destOrd="0" presId="urn:microsoft.com/office/officeart/2005/8/layout/StepDownProcess"/>
    <dgm:cxn modelId="{94E8D787-6D5B-4CFA-929B-4E1E58F50E3C}" type="presParOf" srcId="{E177A8BF-337C-444F-B7C4-728BBFCC77B4}" destId="{7E5D0046-DA30-4D69-A7EB-4F1042D8DC00}" srcOrd="0" destOrd="0" presId="urn:microsoft.com/office/officeart/2005/8/layout/StepDownProcess"/>
    <dgm:cxn modelId="{B4462B58-292A-4853-BD80-EA11D9E6F5EB}" type="presParOf" srcId="{E177A8BF-337C-444F-B7C4-728BBFCC77B4}" destId="{609A904C-BD6F-4607-BB6D-F55FFF7A036C}" srcOrd="1" destOrd="0" presId="urn:microsoft.com/office/officeart/2005/8/layout/StepDownProcess"/>
    <dgm:cxn modelId="{F8CEBABF-F457-4054-9D45-DB21FFFF027C}" type="presParOf" srcId="{E177A8BF-337C-444F-B7C4-728BBFCC77B4}" destId="{BBEF7172-9943-42AC-89B4-0E1E4D802D0F}" srcOrd="2" destOrd="0" presId="urn:microsoft.com/office/officeart/2005/8/layout/StepDownProcess"/>
    <dgm:cxn modelId="{88BF67E6-55B4-4026-A209-8D212D1071BF}" type="presParOf" srcId="{6B2440D6-B016-4CFC-92E2-995814A554DE}" destId="{7CA3BDEF-7732-494A-A00C-B0F162DA56E4}" srcOrd="5" destOrd="0" presId="urn:microsoft.com/office/officeart/2005/8/layout/StepDownProcess"/>
    <dgm:cxn modelId="{9370F120-EF87-4FDE-84A8-35EADC087AB8}" type="presParOf" srcId="{6B2440D6-B016-4CFC-92E2-995814A554DE}" destId="{B1B6EC9D-50F7-49C9-A78B-FEE5EE3E965A}" srcOrd="6" destOrd="0" presId="urn:microsoft.com/office/officeart/2005/8/layout/StepDownProcess"/>
    <dgm:cxn modelId="{F826098F-1BDB-4208-AD75-CA586F39B4BE}" type="presParOf" srcId="{B1B6EC9D-50F7-49C9-A78B-FEE5EE3E965A}" destId="{E71A423E-C3E0-4121-88C6-6A95BD139EA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94BD8D-7DAB-45FE-A08E-C248144EB26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C1220290-C217-4380-8442-702F12899D63}">
      <dgm:prSet custT="1"/>
      <dgm:spPr>
        <a:solidFill>
          <a:schemeClr val="bg2">
            <a:lumMod val="50000"/>
          </a:schemeClr>
        </a:solidFill>
      </dgm:spPr>
      <dgm:t>
        <a:bodyPr/>
        <a:lstStyle/>
        <a:p>
          <a:r>
            <a:rPr lang="en-US" sz="3200" dirty="0">
              <a:latin typeface="Aptos" panose="020B0004020202020204" pitchFamily="34" charset="0"/>
            </a:rPr>
            <a:t>PDPDCS staff must notify the Department’s Education Security Operation Center (EDSOC), document the incident, and expunge the file or email from the servers.</a:t>
          </a:r>
        </a:p>
      </dgm:t>
      <dgm:extLst>
        <a:ext uri="{E40237B7-FDA0-4F09-8148-C483321AD2D9}">
          <dgm14:cNvPr xmlns:dgm14="http://schemas.microsoft.com/office/drawing/2010/diagram" id="0" name=""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
      </dgm:extLst>
    </dgm:pt>
    <dgm:pt modelId="{A0CEA5FD-351B-41B1-B797-7CD6A0C95986}" type="parTrans" cxnId="{D2D84541-B5F5-422E-98A8-8F3E4A8E74BC}">
      <dgm:prSet/>
      <dgm:spPr/>
      <dgm:t>
        <a:bodyPr/>
        <a:lstStyle/>
        <a:p>
          <a:endParaRPr lang="en-US"/>
        </a:p>
      </dgm:t>
    </dgm:pt>
    <dgm:pt modelId="{2EB04EE3-20B0-40A3-9617-AF15D685A004}" type="sibTrans" cxnId="{D2D84541-B5F5-422E-98A8-8F3E4A8E74BC}">
      <dgm:prSet/>
      <dgm:spPr/>
      <dgm:t>
        <a:bodyPr/>
        <a:lstStyle/>
        <a:p>
          <a:endParaRPr lang="en-US"/>
        </a:p>
      </dgm:t>
    </dgm:pt>
    <dgm:pt modelId="{B1D99D68-78A0-4027-9668-2D63F4DDB96F}">
      <dgm:prSet custT="1"/>
      <dgm:spPr>
        <a:solidFill>
          <a:schemeClr val="accent5">
            <a:lumMod val="75000"/>
          </a:schemeClr>
        </a:solidFill>
      </dgm:spPr>
      <dgm:t>
        <a:bodyPr/>
        <a:lstStyle/>
        <a:p>
          <a:r>
            <a:rPr lang="en-US" sz="3200" dirty="0">
              <a:latin typeface="Aptos" panose="020B0004020202020204" pitchFamily="34" charset="0"/>
            </a:rPr>
            <a:t>Additional interviews, investigations, and mitigation strategies may be necessary.</a:t>
          </a:r>
        </a:p>
      </dgm:t>
      <dgm:extLst>
        <a:ext uri="{E40237B7-FDA0-4F09-8148-C483321AD2D9}">
          <dgm14:cNvPr xmlns:dgm14="http://schemas.microsoft.com/office/drawing/2010/diagram" id="0" name=""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
      </dgm:extLst>
    </dgm:pt>
    <dgm:pt modelId="{4BD682BE-8B92-482B-B04A-A163561801D1}" type="parTrans" cxnId="{3595F292-EE47-4804-9D4B-51D0C595D641}">
      <dgm:prSet/>
      <dgm:spPr/>
      <dgm:t>
        <a:bodyPr/>
        <a:lstStyle/>
        <a:p>
          <a:endParaRPr lang="en-US"/>
        </a:p>
      </dgm:t>
    </dgm:pt>
    <dgm:pt modelId="{341C5B77-6B34-4CED-B837-055056571D52}" type="sibTrans" cxnId="{3595F292-EE47-4804-9D4B-51D0C595D641}">
      <dgm:prSet/>
      <dgm:spPr/>
      <dgm:t>
        <a:bodyPr/>
        <a:lstStyle/>
        <a:p>
          <a:endParaRPr lang="en-US"/>
        </a:p>
      </dgm:t>
    </dgm:pt>
    <dgm:pt modelId="{6F35AEFE-55B5-4DBF-8F40-6139BC76528B}">
      <dgm:prSet custT="1"/>
      <dgm:spPr>
        <a:solidFill>
          <a:schemeClr val="accent4">
            <a:lumMod val="50000"/>
          </a:schemeClr>
        </a:solidFill>
      </dgm:spPr>
      <dgm:t>
        <a:bodyPr/>
        <a:lstStyle/>
        <a:p>
          <a:r>
            <a:rPr lang="en-US" sz="3200" dirty="0">
              <a:latin typeface="Aptos" panose="020B0004020202020204" pitchFamily="34" charset="0"/>
            </a:rPr>
            <a:t>PDPDCS staff must review all other scholar records and documentation associated with the grantee.</a:t>
          </a:r>
        </a:p>
      </dgm:t>
      <dgm:extLst>
        <a:ext uri="{E40237B7-FDA0-4F09-8148-C483321AD2D9}">
          <dgm14:cNvPr xmlns:dgm14="http://schemas.microsoft.com/office/drawing/2010/diagram" id="0" name=""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
      </dgm:extLst>
    </dgm:pt>
    <dgm:pt modelId="{696208EC-B357-46AF-9D6C-AB1CB5685EB3}" type="parTrans" cxnId="{CBC7E9BA-4FFA-4E87-A8B7-30815542DA7F}">
      <dgm:prSet/>
      <dgm:spPr/>
      <dgm:t>
        <a:bodyPr/>
        <a:lstStyle/>
        <a:p>
          <a:endParaRPr lang="en-US"/>
        </a:p>
      </dgm:t>
    </dgm:pt>
    <dgm:pt modelId="{E006E4D4-CF19-4932-9833-69933B936DDD}" type="sibTrans" cxnId="{CBC7E9BA-4FFA-4E87-A8B7-30815542DA7F}">
      <dgm:prSet/>
      <dgm:spPr/>
      <dgm:t>
        <a:bodyPr/>
        <a:lstStyle/>
        <a:p>
          <a:endParaRPr lang="en-US"/>
        </a:p>
      </dgm:t>
    </dgm:pt>
    <dgm:pt modelId="{C91B8AEB-62D1-4E34-87EB-2C6DA021DE6D}" type="pres">
      <dgm:prSet presAssocID="{C494BD8D-7DAB-45FE-A08E-C248144EB261}" presName="linear" presStyleCnt="0">
        <dgm:presLayoutVars>
          <dgm:animLvl val="lvl"/>
          <dgm:resizeHandles val="exact"/>
        </dgm:presLayoutVars>
      </dgm:prSet>
      <dgm:spPr/>
    </dgm:pt>
    <dgm:pt modelId="{92167E99-D365-4EDA-8E4F-F43A861C5C42}" type="pres">
      <dgm:prSet presAssocID="{C1220290-C217-4380-8442-702F12899D63}" presName="parentText" presStyleLbl="node1" presStyleIdx="0" presStyleCnt="3">
        <dgm:presLayoutVars>
          <dgm:chMax val="0"/>
          <dgm:bulletEnabled val="1"/>
        </dgm:presLayoutVars>
      </dgm:prSet>
      <dgm:spPr/>
    </dgm:pt>
    <dgm:pt modelId="{BDE1173A-63AA-4AAC-A21A-D7BB70EA027E}" type="pres">
      <dgm:prSet presAssocID="{2EB04EE3-20B0-40A3-9617-AF15D685A004}" presName="spacer" presStyleCnt="0"/>
      <dgm:spPr/>
    </dgm:pt>
    <dgm:pt modelId="{62C986B0-C37D-409F-AC6B-0E9AE0812E7A}" type="pres">
      <dgm:prSet presAssocID="{B1D99D68-78A0-4027-9668-2D63F4DDB96F}" presName="parentText" presStyleLbl="node1" presStyleIdx="1" presStyleCnt="3">
        <dgm:presLayoutVars>
          <dgm:chMax val="0"/>
          <dgm:bulletEnabled val="1"/>
        </dgm:presLayoutVars>
      </dgm:prSet>
      <dgm:spPr/>
    </dgm:pt>
    <dgm:pt modelId="{44A974B7-6C3D-41AB-9870-28A92BA1F538}" type="pres">
      <dgm:prSet presAssocID="{341C5B77-6B34-4CED-B837-055056571D52}" presName="spacer" presStyleCnt="0"/>
      <dgm:spPr/>
    </dgm:pt>
    <dgm:pt modelId="{C4CD57F3-5872-4383-AE23-978BCC228097}" type="pres">
      <dgm:prSet presAssocID="{6F35AEFE-55B5-4DBF-8F40-6139BC76528B}" presName="parentText" presStyleLbl="node1" presStyleIdx="2" presStyleCnt="3">
        <dgm:presLayoutVars>
          <dgm:chMax val="0"/>
          <dgm:bulletEnabled val="1"/>
        </dgm:presLayoutVars>
      </dgm:prSet>
      <dgm:spPr/>
    </dgm:pt>
  </dgm:ptLst>
  <dgm:cxnLst>
    <dgm:cxn modelId="{8CC00817-91A0-45FE-A1CC-8D708DEBF0C7}" type="presOf" srcId="{6F35AEFE-55B5-4DBF-8F40-6139BC76528B}" destId="{C4CD57F3-5872-4383-AE23-978BCC228097}" srcOrd="0" destOrd="0" presId="urn:microsoft.com/office/officeart/2005/8/layout/vList2"/>
    <dgm:cxn modelId="{D2D84541-B5F5-422E-98A8-8F3E4A8E74BC}" srcId="{C494BD8D-7DAB-45FE-A08E-C248144EB261}" destId="{C1220290-C217-4380-8442-702F12899D63}" srcOrd="0" destOrd="0" parTransId="{A0CEA5FD-351B-41B1-B797-7CD6A0C95986}" sibTransId="{2EB04EE3-20B0-40A3-9617-AF15D685A004}"/>
    <dgm:cxn modelId="{3595F292-EE47-4804-9D4B-51D0C595D641}" srcId="{C494BD8D-7DAB-45FE-A08E-C248144EB261}" destId="{B1D99D68-78A0-4027-9668-2D63F4DDB96F}" srcOrd="1" destOrd="0" parTransId="{4BD682BE-8B92-482B-B04A-A163561801D1}" sibTransId="{341C5B77-6B34-4CED-B837-055056571D52}"/>
    <dgm:cxn modelId="{F49C9499-3574-43C4-B901-875CD78B50ED}" type="presOf" srcId="{C1220290-C217-4380-8442-702F12899D63}" destId="{92167E99-D365-4EDA-8E4F-F43A861C5C42}" srcOrd="0" destOrd="0" presId="urn:microsoft.com/office/officeart/2005/8/layout/vList2"/>
    <dgm:cxn modelId="{CBC7E9BA-4FFA-4E87-A8B7-30815542DA7F}" srcId="{C494BD8D-7DAB-45FE-A08E-C248144EB261}" destId="{6F35AEFE-55B5-4DBF-8F40-6139BC76528B}" srcOrd="2" destOrd="0" parTransId="{696208EC-B357-46AF-9D6C-AB1CB5685EB3}" sibTransId="{E006E4D4-CF19-4932-9833-69933B936DDD}"/>
    <dgm:cxn modelId="{E93049E3-1456-4591-BE6C-0872ABC33235}" type="presOf" srcId="{C494BD8D-7DAB-45FE-A08E-C248144EB261}" destId="{C91B8AEB-62D1-4E34-87EB-2C6DA021DE6D}" srcOrd="0" destOrd="0" presId="urn:microsoft.com/office/officeart/2005/8/layout/vList2"/>
    <dgm:cxn modelId="{ECB9EBEE-B5BD-4B8B-B9F2-9C492D681A28}" type="presOf" srcId="{B1D99D68-78A0-4027-9668-2D63F4DDB96F}" destId="{62C986B0-C37D-409F-AC6B-0E9AE0812E7A}" srcOrd="0" destOrd="0" presId="urn:microsoft.com/office/officeart/2005/8/layout/vList2"/>
    <dgm:cxn modelId="{59354DE8-4A64-4DDB-9D02-7F6245BE33B0}" type="presParOf" srcId="{C91B8AEB-62D1-4E34-87EB-2C6DA021DE6D}" destId="{92167E99-D365-4EDA-8E4F-F43A861C5C42}" srcOrd="0" destOrd="0" presId="urn:microsoft.com/office/officeart/2005/8/layout/vList2"/>
    <dgm:cxn modelId="{1A18DFB5-47C2-4E54-9F9A-065BC85CAD52}" type="presParOf" srcId="{C91B8AEB-62D1-4E34-87EB-2C6DA021DE6D}" destId="{BDE1173A-63AA-4AAC-A21A-D7BB70EA027E}" srcOrd="1" destOrd="0" presId="urn:microsoft.com/office/officeart/2005/8/layout/vList2"/>
    <dgm:cxn modelId="{4774EF92-328D-4A1F-B3DF-F05A3593A611}" type="presParOf" srcId="{C91B8AEB-62D1-4E34-87EB-2C6DA021DE6D}" destId="{62C986B0-C37D-409F-AC6B-0E9AE0812E7A}" srcOrd="2" destOrd="0" presId="urn:microsoft.com/office/officeart/2005/8/layout/vList2"/>
    <dgm:cxn modelId="{E4A2F6E5-AAD1-41CE-B701-3F4F73464F59}" type="presParOf" srcId="{C91B8AEB-62D1-4E34-87EB-2C6DA021DE6D}" destId="{44A974B7-6C3D-41AB-9870-28A92BA1F538}" srcOrd="3" destOrd="0" presId="urn:microsoft.com/office/officeart/2005/8/layout/vList2"/>
    <dgm:cxn modelId="{8905AABB-712B-4DFC-B7C5-62B3DCC23A36}" type="presParOf" srcId="{C91B8AEB-62D1-4E34-87EB-2C6DA021DE6D}" destId="{C4CD57F3-5872-4383-AE23-978BCC2280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6A2BE-9E8A-4121-807C-E496263FD500}">
      <dsp:nvSpPr>
        <dsp:cNvPr id="0" name=""/>
        <dsp:cNvSpPr/>
      </dsp:nvSpPr>
      <dsp:spPr>
        <a:xfrm>
          <a:off x="5543" y="894560"/>
          <a:ext cx="1718592" cy="1639879"/>
        </a:xfrm>
        <a:prstGeom prst="roundRect">
          <a:avLst>
            <a:gd name="adj" fmla="val 10000"/>
          </a:avLst>
        </a:prstGeom>
        <a:solidFill>
          <a:srgbClr val="D3DFEE"/>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ptos" panose="020B0004020202020204" pitchFamily="34" charset="0"/>
            </a:rPr>
            <a:t>Scholar enrolls </a:t>
          </a:r>
          <a:r>
            <a:rPr lang="en-US" sz="2400" kern="1200">
              <a:solidFill>
                <a:schemeClr val="tx1"/>
              </a:solidFill>
              <a:latin typeface="Aptos" panose="020B0004020202020204" pitchFamily="34" charset="0"/>
            </a:rPr>
            <a:t>in IHE</a:t>
          </a:r>
          <a:endParaRPr lang="en-US" sz="2400" kern="1200" dirty="0">
            <a:solidFill>
              <a:schemeClr val="tx1"/>
            </a:solidFill>
            <a:latin typeface="Aptos" panose="020B0004020202020204" pitchFamily="34" charset="0"/>
          </a:endParaRPr>
        </a:p>
      </dsp:txBody>
      <dsp:txXfrm>
        <a:off x="53573" y="942590"/>
        <a:ext cx="1622532" cy="1543819"/>
      </dsp:txXfrm>
    </dsp:sp>
    <dsp:sp modelId="{B264DECC-344D-4E9A-8774-A35859FCE3E0}">
      <dsp:nvSpPr>
        <dsp:cNvPr id="0" name=""/>
        <dsp:cNvSpPr/>
      </dsp:nvSpPr>
      <dsp:spPr>
        <a:xfrm>
          <a:off x="1895995" y="1501394"/>
          <a:ext cx="364341" cy="426211"/>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Aptos" panose="020B0004020202020204" pitchFamily="34" charset="0"/>
          </a:endParaRPr>
        </a:p>
      </dsp:txBody>
      <dsp:txXfrm>
        <a:off x="1895995" y="1586636"/>
        <a:ext cx="255039" cy="255727"/>
      </dsp:txXfrm>
    </dsp:sp>
    <dsp:sp modelId="{B45A4997-D1EE-4E85-83FD-71E104E56B30}">
      <dsp:nvSpPr>
        <dsp:cNvPr id="0" name=""/>
        <dsp:cNvSpPr/>
      </dsp:nvSpPr>
      <dsp:spPr>
        <a:xfrm>
          <a:off x="2411573" y="894560"/>
          <a:ext cx="1718592" cy="1639879"/>
        </a:xfrm>
        <a:prstGeom prst="roundRect">
          <a:avLst>
            <a:gd name="adj" fmla="val 10000"/>
          </a:avLst>
        </a:prstGeom>
        <a:solidFill>
          <a:srgbClr val="D3DFEE"/>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ptos" panose="020B0004020202020204" pitchFamily="34" charset="0"/>
            </a:rPr>
            <a:t>Scholar formally enrolls in program</a:t>
          </a:r>
        </a:p>
      </dsp:txBody>
      <dsp:txXfrm>
        <a:off x="2459603" y="942590"/>
        <a:ext cx="1622532" cy="1543819"/>
      </dsp:txXfrm>
    </dsp:sp>
    <dsp:sp modelId="{C0215041-D324-43F0-BA26-7B63EE3F6FBB}">
      <dsp:nvSpPr>
        <dsp:cNvPr id="0" name=""/>
        <dsp:cNvSpPr/>
      </dsp:nvSpPr>
      <dsp:spPr>
        <a:xfrm>
          <a:off x="4302025" y="1501394"/>
          <a:ext cx="364341" cy="426211"/>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Aptos" panose="020B0004020202020204" pitchFamily="34" charset="0"/>
          </a:endParaRPr>
        </a:p>
      </dsp:txBody>
      <dsp:txXfrm>
        <a:off x="4302025" y="1586636"/>
        <a:ext cx="255039" cy="255727"/>
      </dsp:txXfrm>
    </dsp:sp>
    <dsp:sp modelId="{5C525268-395C-4A8A-A72B-50BDD1FE905E}">
      <dsp:nvSpPr>
        <dsp:cNvPr id="0" name=""/>
        <dsp:cNvSpPr/>
      </dsp:nvSpPr>
      <dsp:spPr>
        <a:xfrm>
          <a:off x="4817603" y="894560"/>
          <a:ext cx="1718592" cy="1639879"/>
        </a:xfrm>
        <a:prstGeom prst="roundRect">
          <a:avLst>
            <a:gd name="adj" fmla="val 10000"/>
          </a:avLst>
        </a:prstGeom>
        <a:solidFill>
          <a:srgbClr val="D3DFEE"/>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ptos" panose="020B0004020202020204" pitchFamily="34" charset="0"/>
            </a:rPr>
            <a:t>Scholar receives OSEP funding</a:t>
          </a:r>
        </a:p>
      </dsp:txBody>
      <dsp:txXfrm>
        <a:off x="4865633" y="942590"/>
        <a:ext cx="1622532" cy="1543819"/>
      </dsp:txXfrm>
    </dsp:sp>
    <dsp:sp modelId="{767B494F-886C-429F-B5E5-5C29950C7965}">
      <dsp:nvSpPr>
        <dsp:cNvPr id="0" name=""/>
        <dsp:cNvSpPr/>
      </dsp:nvSpPr>
      <dsp:spPr>
        <a:xfrm>
          <a:off x="6708055" y="1501394"/>
          <a:ext cx="364341" cy="426211"/>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latin typeface="Aptos" panose="020B0004020202020204" pitchFamily="34" charset="0"/>
          </a:endParaRPr>
        </a:p>
      </dsp:txBody>
      <dsp:txXfrm>
        <a:off x="6708055" y="1586636"/>
        <a:ext cx="255039" cy="255727"/>
      </dsp:txXfrm>
    </dsp:sp>
    <dsp:sp modelId="{D8392582-4473-4CFE-B5A3-598B9A14950F}">
      <dsp:nvSpPr>
        <dsp:cNvPr id="0" name=""/>
        <dsp:cNvSpPr/>
      </dsp:nvSpPr>
      <dsp:spPr>
        <a:xfrm>
          <a:off x="7223633" y="894560"/>
          <a:ext cx="1718592" cy="1639879"/>
        </a:xfrm>
        <a:prstGeom prst="roundRect">
          <a:avLst>
            <a:gd name="adj" fmla="val 10000"/>
          </a:avLst>
        </a:prstGeom>
        <a:solidFill>
          <a:srgbClr val="D3DFEE"/>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ptos" panose="020B0004020202020204" pitchFamily="34" charset="0"/>
            </a:rPr>
            <a:t>Scholar begins classes</a:t>
          </a:r>
        </a:p>
      </dsp:txBody>
      <dsp:txXfrm>
        <a:off x="7271663" y="942590"/>
        <a:ext cx="1622532" cy="1543819"/>
      </dsp:txXfrm>
    </dsp:sp>
    <dsp:sp modelId="{ED3E7AC7-7FB2-4432-8A66-B1D6C0CEE799}">
      <dsp:nvSpPr>
        <dsp:cNvPr id="0" name=""/>
        <dsp:cNvSpPr/>
      </dsp:nvSpPr>
      <dsp:spPr>
        <a:xfrm>
          <a:off x="9114085" y="1501394"/>
          <a:ext cx="364341" cy="426211"/>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114085" y="1586636"/>
        <a:ext cx="255039" cy="255727"/>
      </dsp:txXfrm>
    </dsp:sp>
    <dsp:sp modelId="{DAD23BC4-A437-4FCE-BC7E-95BECC2B957F}">
      <dsp:nvSpPr>
        <dsp:cNvPr id="0" name=""/>
        <dsp:cNvSpPr/>
      </dsp:nvSpPr>
      <dsp:spPr>
        <a:xfrm>
          <a:off x="9629663" y="894560"/>
          <a:ext cx="1718592" cy="1639879"/>
        </a:xfrm>
        <a:prstGeom prst="roundRect">
          <a:avLst>
            <a:gd name="adj" fmla="val 10000"/>
          </a:avLst>
        </a:prstGeom>
        <a:solidFill>
          <a:srgbClr val="D3DFEE"/>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ptos" panose="020B0004020202020204" pitchFamily="34" charset="0"/>
            </a:rPr>
            <a:t>Scholar graduates/ exits the program</a:t>
          </a:r>
        </a:p>
      </dsp:txBody>
      <dsp:txXfrm>
        <a:off x="9677693" y="942590"/>
        <a:ext cx="1622532" cy="154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9E4C0-5873-4714-8C35-76CF751A8558}">
      <dsp:nvSpPr>
        <dsp:cNvPr id="0" name=""/>
        <dsp:cNvSpPr/>
      </dsp:nvSpPr>
      <dsp:spPr>
        <a:xfrm>
          <a:off x="0" y="886771"/>
          <a:ext cx="3746686" cy="1873343"/>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Aptos" panose="020B0004020202020204" pitchFamily="34" charset="0"/>
            </a:rPr>
            <a:t>Project Directors must manage grants to ensure that:</a:t>
          </a:r>
        </a:p>
      </dsp:txBody>
      <dsp:txXfrm>
        <a:off x="54868" y="941639"/>
        <a:ext cx="3636950" cy="1763607"/>
      </dsp:txXfrm>
    </dsp:sp>
    <dsp:sp modelId="{F21E3461-C4D9-40BD-B8A2-A7740B7385EC}">
      <dsp:nvSpPr>
        <dsp:cNvPr id="0" name=""/>
        <dsp:cNvSpPr/>
      </dsp:nvSpPr>
      <dsp:spPr>
        <a:xfrm rot="19894216">
          <a:off x="3634753" y="1354321"/>
          <a:ext cx="1856302" cy="54492"/>
        </a:xfrm>
        <a:custGeom>
          <a:avLst/>
          <a:gdLst/>
          <a:ahLst/>
          <a:cxnLst/>
          <a:rect l="0" t="0" r="0" b="0"/>
          <a:pathLst>
            <a:path>
              <a:moveTo>
                <a:pt x="0" y="27246"/>
              </a:moveTo>
              <a:lnTo>
                <a:pt x="1856302" y="2724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Aptos" panose="020B0004020202020204" pitchFamily="34" charset="0"/>
          </a:endParaRPr>
        </a:p>
      </dsp:txBody>
      <dsp:txXfrm>
        <a:off x="4516496" y="1335160"/>
        <a:ext cx="92815" cy="92815"/>
      </dsp:txXfrm>
    </dsp:sp>
    <dsp:sp modelId="{FD9C7171-2C85-470D-BC71-56B788C3EDE3}">
      <dsp:nvSpPr>
        <dsp:cNvPr id="0" name=""/>
        <dsp:cNvSpPr/>
      </dsp:nvSpPr>
      <dsp:spPr>
        <a:xfrm>
          <a:off x="5379122" y="3021"/>
          <a:ext cx="4247356" cy="1873343"/>
        </a:xfrm>
        <a:prstGeom prst="roundRect">
          <a:avLst>
            <a:gd name="adj" fmla="val 10000"/>
          </a:avLst>
        </a:prstGeom>
        <a:solidFill>
          <a:srgbClr val="005E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ptos" panose="020B0004020202020204" pitchFamily="34" charset="0"/>
            </a:rPr>
            <a:t>All scholars </a:t>
          </a:r>
          <a:r>
            <a:rPr lang="en-US" sz="2400" b="1" u="sng" kern="1200" dirty="0">
              <a:latin typeface="Aptos" panose="020B0004020202020204" pitchFamily="34" charset="0"/>
            </a:rPr>
            <a:t>complete</a:t>
          </a:r>
          <a:r>
            <a:rPr lang="en-US" sz="2400" kern="1200" dirty="0">
              <a:latin typeface="Aptos" panose="020B0004020202020204" pitchFamily="34" charset="0"/>
            </a:rPr>
            <a:t> the program </a:t>
          </a:r>
          <a:r>
            <a:rPr lang="en-US" sz="2400" b="1" u="sng" kern="1200" dirty="0">
              <a:latin typeface="Aptos" panose="020B0004020202020204" pitchFamily="34" charset="0"/>
            </a:rPr>
            <a:t>before the grant ends</a:t>
          </a:r>
          <a:endParaRPr lang="en-US" sz="2400" kern="1200" dirty="0">
            <a:latin typeface="Aptos" panose="020B0004020202020204" pitchFamily="34" charset="0"/>
          </a:endParaRPr>
        </a:p>
      </dsp:txBody>
      <dsp:txXfrm>
        <a:off x="5433990" y="57889"/>
        <a:ext cx="4137620" cy="1763607"/>
      </dsp:txXfrm>
    </dsp:sp>
    <dsp:sp modelId="{E34D7F68-D33C-4A51-AB77-B50D5DAF68C6}">
      <dsp:nvSpPr>
        <dsp:cNvPr id="0" name=""/>
        <dsp:cNvSpPr/>
      </dsp:nvSpPr>
      <dsp:spPr>
        <a:xfrm rot="2273710">
          <a:off x="3528586" y="2431494"/>
          <a:ext cx="2068636" cy="54492"/>
        </a:xfrm>
        <a:custGeom>
          <a:avLst/>
          <a:gdLst/>
          <a:ahLst/>
          <a:cxnLst/>
          <a:rect l="0" t="0" r="0" b="0"/>
          <a:pathLst>
            <a:path>
              <a:moveTo>
                <a:pt x="0" y="27246"/>
              </a:moveTo>
              <a:lnTo>
                <a:pt x="2068636" y="2724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Aptos" panose="020B0004020202020204" pitchFamily="34" charset="0"/>
          </a:endParaRPr>
        </a:p>
      </dsp:txBody>
      <dsp:txXfrm>
        <a:off x="4511188" y="2407024"/>
        <a:ext cx="103431" cy="103431"/>
      </dsp:txXfrm>
    </dsp:sp>
    <dsp:sp modelId="{536A187A-F465-4E28-8D62-3E7366F056DD}">
      <dsp:nvSpPr>
        <dsp:cNvPr id="0" name=""/>
        <dsp:cNvSpPr/>
      </dsp:nvSpPr>
      <dsp:spPr>
        <a:xfrm>
          <a:off x="5379122" y="2157366"/>
          <a:ext cx="4247356" cy="1873343"/>
        </a:xfrm>
        <a:prstGeom prst="roundRect">
          <a:avLst>
            <a:gd name="adj" fmla="val 10000"/>
          </a:avLst>
        </a:prstGeom>
        <a:solidFill>
          <a:srgbClr val="005E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ptos" panose="020B0004020202020204" pitchFamily="34" charset="0"/>
            </a:rPr>
            <a:t>Scholars are enrolled early (Year 1) with sufficient time, funding, and support to complete the program</a:t>
          </a:r>
        </a:p>
      </dsp:txBody>
      <dsp:txXfrm>
        <a:off x="5433990" y="2212234"/>
        <a:ext cx="4137620" cy="1763607"/>
      </dsp:txXfrm>
    </dsp:sp>
    <dsp:sp modelId="{4ECC85B0-E3B0-430A-B8C9-11A005A6B89A}">
      <dsp:nvSpPr>
        <dsp:cNvPr id="0" name=""/>
        <dsp:cNvSpPr/>
      </dsp:nvSpPr>
      <dsp:spPr>
        <a:xfrm rot="3870962">
          <a:off x="2665863" y="3508666"/>
          <a:ext cx="3794082" cy="54492"/>
        </a:xfrm>
        <a:custGeom>
          <a:avLst/>
          <a:gdLst/>
          <a:ahLst/>
          <a:cxnLst/>
          <a:rect l="0" t="0" r="0" b="0"/>
          <a:pathLst>
            <a:path>
              <a:moveTo>
                <a:pt x="0" y="27246"/>
              </a:moveTo>
              <a:lnTo>
                <a:pt x="3794082" y="2724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US" sz="1300" kern="1200">
            <a:latin typeface="Aptos" panose="020B0004020202020204" pitchFamily="34" charset="0"/>
          </a:endParaRPr>
        </a:p>
      </dsp:txBody>
      <dsp:txXfrm>
        <a:off x="4468052" y="3441060"/>
        <a:ext cx="189704" cy="189704"/>
      </dsp:txXfrm>
    </dsp:sp>
    <dsp:sp modelId="{A448C8C9-1D0F-4123-A139-5B2D4B46CE65}">
      <dsp:nvSpPr>
        <dsp:cNvPr id="0" name=""/>
        <dsp:cNvSpPr/>
      </dsp:nvSpPr>
      <dsp:spPr>
        <a:xfrm>
          <a:off x="5379122" y="4311711"/>
          <a:ext cx="4247356" cy="1873343"/>
        </a:xfrm>
        <a:prstGeom prst="roundRect">
          <a:avLst>
            <a:gd name="adj" fmla="val 10000"/>
          </a:avLst>
        </a:prstGeom>
        <a:solidFill>
          <a:srgbClr val="005E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ptos" panose="020B0004020202020204" pitchFamily="34" charset="0"/>
            </a:rPr>
            <a:t>The </a:t>
          </a:r>
          <a:r>
            <a:rPr lang="en-US" sz="2400" b="1" kern="1200" dirty="0">
              <a:latin typeface="Aptos" panose="020B0004020202020204" pitchFamily="34" charset="0"/>
            </a:rPr>
            <a:t>number of scholars </a:t>
          </a:r>
          <a:r>
            <a:rPr lang="en-US" sz="2400" kern="1200" dirty="0">
              <a:latin typeface="Aptos" panose="020B0004020202020204" pitchFamily="34" charset="0"/>
            </a:rPr>
            <a:t>proposed, enrolled, and completed </a:t>
          </a:r>
          <a:r>
            <a:rPr lang="en-US" sz="2400" b="1" kern="1200" dirty="0">
              <a:latin typeface="Aptos" panose="020B0004020202020204" pitchFamily="34" charset="0"/>
            </a:rPr>
            <a:t>meets outlined expectations</a:t>
          </a:r>
          <a:endParaRPr lang="en-US" sz="2400" kern="1200" dirty="0">
            <a:latin typeface="Aptos" panose="020B0004020202020204" pitchFamily="34" charset="0"/>
          </a:endParaRPr>
        </a:p>
      </dsp:txBody>
      <dsp:txXfrm>
        <a:off x="5433990" y="4366579"/>
        <a:ext cx="4137620" cy="1763607"/>
      </dsp:txXfrm>
    </dsp:sp>
    <dsp:sp modelId="{D2F77288-EF1D-4C41-92F6-C45EBA1CE5BB}">
      <dsp:nvSpPr>
        <dsp:cNvPr id="0" name=""/>
        <dsp:cNvSpPr/>
      </dsp:nvSpPr>
      <dsp:spPr>
        <a:xfrm>
          <a:off x="3189" y="3971156"/>
          <a:ext cx="3746686" cy="1873343"/>
        </a:xfrm>
        <a:prstGeom prst="roundRect">
          <a:avLst>
            <a:gd name="adj" fmla="val 10000"/>
          </a:avLst>
        </a:prstGeom>
        <a:solidFill>
          <a:srgbClr val="24335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Aptos" panose="020B0004020202020204" pitchFamily="34" charset="0"/>
            </a:rPr>
            <a:t>Contact your OSEP Project Officer to discuss any changes to the expected number or completion status of scholars</a:t>
          </a:r>
        </a:p>
      </dsp:txBody>
      <dsp:txXfrm>
        <a:off x="58057" y="4026024"/>
        <a:ext cx="3636950" cy="1763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21DF1-27FB-4361-A14B-638070497D24}">
      <dsp:nvSpPr>
        <dsp:cNvPr id="0" name=""/>
        <dsp:cNvSpPr/>
      </dsp:nvSpPr>
      <dsp:spPr>
        <a:xfrm rot="5400000">
          <a:off x="1130440" y="1006646"/>
          <a:ext cx="897299" cy="1021543"/>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6F41757-201A-4DAC-9A90-8F0FAE7DEDDE}">
      <dsp:nvSpPr>
        <dsp:cNvPr id="0" name=""/>
        <dsp:cNvSpPr/>
      </dsp:nvSpPr>
      <dsp:spPr>
        <a:xfrm>
          <a:off x="337093" y="27943"/>
          <a:ext cx="3578251" cy="1057318"/>
        </a:xfrm>
        <a:prstGeom prst="roundRect">
          <a:avLst>
            <a:gd name="adj" fmla="val 16670"/>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600"/>
            </a:spcAft>
            <a:buNone/>
          </a:pPr>
          <a:r>
            <a:rPr lang="en-US" sz="2400" b="1" kern="1200" dirty="0">
              <a:latin typeface="Aptos" panose="020B0004020202020204" pitchFamily="34" charset="0"/>
            </a:rPr>
            <a:t>Step 1</a:t>
          </a:r>
          <a:r>
            <a:rPr lang="en-US" sz="2400" kern="1200" dirty="0">
              <a:latin typeface="Aptos" panose="020B0004020202020204" pitchFamily="34" charset="0"/>
            </a:rPr>
            <a:t>: Ensure all information in Sections </a:t>
          </a:r>
          <a:br>
            <a:rPr lang="en-US" sz="2400" kern="1200" dirty="0">
              <a:latin typeface="Aptos" panose="020B0004020202020204" pitchFamily="34" charset="0"/>
            </a:rPr>
          </a:br>
          <a:r>
            <a:rPr lang="en-US" sz="2400" kern="1200" dirty="0">
              <a:latin typeface="Aptos" panose="020B0004020202020204" pitchFamily="34" charset="0"/>
            </a:rPr>
            <a:t>A – I is accurate</a:t>
          </a:r>
        </a:p>
      </dsp:txBody>
      <dsp:txXfrm>
        <a:off x="388716" y="79566"/>
        <a:ext cx="3475005" cy="954072"/>
      </dsp:txXfrm>
    </dsp:sp>
    <dsp:sp modelId="{1580013E-49A5-4DF9-BFC5-1D88941F0AE6}">
      <dsp:nvSpPr>
        <dsp:cNvPr id="0" name=""/>
        <dsp:cNvSpPr/>
      </dsp:nvSpPr>
      <dsp:spPr>
        <a:xfrm>
          <a:off x="4096600" y="57170"/>
          <a:ext cx="1160177" cy="854571"/>
        </a:xfrm>
        <a:prstGeom prst="rect">
          <a:avLst/>
        </a:prstGeom>
        <a:noFill/>
        <a:ln>
          <a:noFill/>
        </a:ln>
        <a:effectLst/>
      </dsp:spPr>
      <dsp:style>
        <a:lnRef idx="0">
          <a:scrgbClr r="0" g="0" b="0"/>
        </a:lnRef>
        <a:fillRef idx="0">
          <a:scrgbClr r="0" g="0" b="0"/>
        </a:fillRef>
        <a:effectRef idx="0">
          <a:scrgbClr r="0" g="0" b="0"/>
        </a:effectRef>
        <a:fontRef idx="minor"/>
      </dsp:style>
    </dsp:sp>
    <dsp:sp modelId="{CAAC718A-7314-4465-AA30-EFDAAB63D7C2}">
      <dsp:nvSpPr>
        <dsp:cNvPr id="0" name=""/>
        <dsp:cNvSpPr/>
      </dsp:nvSpPr>
      <dsp:spPr>
        <a:xfrm rot="5400000">
          <a:off x="2893856" y="2194363"/>
          <a:ext cx="897299" cy="1021543"/>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4FDBBE4F-8F01-4FA4-B98D-EEB12DD27663}">
      <dsp:nvSpPr>
        <dsp:cNvPr id="0" name=""/>
        <dsp:cNvSpPr/>
      </dsp:nvSpPr>
      <dsp:spPr>
        <a:xfrm>
          <a:off x="2100509" y="1215661"/>
          <a:ext cx="3578251" cy="1057318"/>
        </a:xfrm>
        <a:prstGeom prst="roundRect">
          <a:avLst>
            <a:gd name="adj" fmla="val 16670"/>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600"/>
            </a:spcAft>
            <a:buNone/>
          </a:pPr>
          <a:r>
            <a:rPr lang="en-US" sz="2400" b="1" kern="1200" dirty="0">
              <a:latin typeface="Aptos" panose="020B0004020202020204" pitchFamily="34" charset="0"/>
            </a:rPr>
            <a:t>Step 2</a:t>
          </a:r>
          <a:r>
            <a:rPr lang="en-US" sz="2400" kern="1200" dirty="0">
              <a:latin typeface="Aptos" panose="020B0004020202020204" pitchFamily="34" charset="0"/>
            </a:rPr>
            <a:t>: Complete digital EC or upload PDF EC </a:t>
          </a:r>
        </a:p>
      </dsp:txBody>
      <dsp:txXfrm>
        <a:off x="2152132" y="1267284"/>
        <a:ext cx="3475005" cy="954072"/>
      </dsp:txXfrm>
    </dsp:sp>
    <dsp:sp modelId="{68B9E9A5-2649-40E5-A8E6-D346C79FA6CA}">
      <dsp:nvSpPr>
        <dsp:cNvPr id="0" name=""/>
        <dsp:cNvSpPr/>
      </dsp:nvSpPr>
      <dsp:spPr>
        <a:xfrm>
          <a:off x="5919571" y="1278403"/>
          <a:ext cx="1098611" cy="854571"/>
        </a:xfrm>
        <a:prstGeom prst="rect">
          <a:avLst/>
        </a:prstGeom>
        <a:noFill/>
        <a:ln>
          <a:noFill/>
        </a:ln>
        <a:effectLst/>
      </dsp:spPr>
      <dsp:style>
        <a:lnRef idx="0">
          <a:scrgbClr r="0" g="0" b="0"/>
        </a:lnRef>
        <a:fillRef idx="0">
          <a:scrgbClr r="0" g="0" b="0"/>
        </a:fillRef>
        <a:effectRef idx="0">
          <a:scrgbClr r="0" g="0" b="0"/>
        </a:effectRef>
        <a:fontRef idx="minor"/>
      </dsp:style>
    </dsp:sp>
    <dsp:sp modelId="{7E5D0046-DA30-4D69-A7EB-4F1042D8DC00}">
      <dsp:nvSpPr>
        <dsp:cNvPr id="0" name=""/>
        <dsp:cNvSpPr/>
      </dsp:nvSpPr>
      <dsp:spPr>
        <a:xfrm rot="5400000">
          <a:off x="4657271" y="3382080"/>
          <a:ext cx="897299" cy="1021543"/>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609A904C-BD6F-4607-BB6D-F55FFF7A036C}">
      <dsp:nvSpPr>
        <dsp:cNvPr id="0" name=""/>
        <dsp:cNvSpPr/>
      </dsp:nvSpPr>
      <dsp:spPr>
        <a:xfrm>
          <a:off x="3863924" y="2403378"/>
          <a:ext cx="3578251" cy="1057318"/>
        </a:xfrm>
        <a:prstGeom prst="roundRect">
          <a:avLst>
            <a:gd name="adj" fmla="val 16670"/>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600"/>
            </a:spcAft>
            <a:buNone/>
          </a:pPr>
          <a:r>
            <a:rPr lang="en-US" sz="2400" b="1" kern="1200" dirty="0">
              <a:latin typeface="Aptos" panose="020B0004020202020204" pitchFamily="34" charset="0"/>
            </a:rPr>
            <a:t>Step 3</a:t>
          </a:r>
          <a:r>
            <a:rPr lang="en-US" sz="2400" kern="1200" dirty="0">
              <a:latin typeface="Aptos" panose="020B0004020202020204" pitchFamily="34" charset="0"/>
            </a:rPr>
            <a:t>: Enter scholar exit information  in Section J, if applicable</a:t>
          </a:r>
        </a:p>
      </dsp:txBody>
      <dsp:txXfrm>
        <a:off x="3915547" y="2455001"/>
        <a:ext cx="3475005" cy="954072"/>
      </dsp:txXfrm>
    </dsp:sp>
    <dsp:sp modelId="{BBEF7172-9943-42AC-89B4-0E1E4D802D0F}">
      <dsp:nvSpPr>
        <dsp:cNvPr id="0" name=""/>
        <dsp:cNvSpPr/>
      </dsp:nvSpPr>
      <dsp:spPr>
        <a:xfrm>
          <a:off x="6408312" y="2504217"/>
          <a:ext cx="1098611" cy="854571"/>
        </a:xfrm>
        <a:prstGeom prst="rect">
          <a:avLst/>
        </a:prstGeom>
        <a:noFill/>
        <a:ln>
          <a:noFill/>
        </a:ln>
        <a:effectLst/>
      </dsp:spPr>
      <dsp:style>
        <a:lnRef idx="0">
          <a:scrgbClr r="0" g="0" b="0"/>
        </a:lnRef>
        <a:fillRef idx="0">
          <a:scrgbClr r="0" g="0" b="0"/>
        </a:fillRef>
        <a:effectRef idx="0">
          <a:scrgbClr r="0" g="0" b="0"/>
        </a:effectRef>
        <a:fontRef idx="minor"/>
      </dsp:style>
    </dsp:sp>
    <dsp:sp modelId="{E71A423E-C3E0-4121-88C6-6A95BD139EA8}">
      <dsp:nvSpPr>
        <dsp:cNvPr id="0" name=""/>
        <dsp:cNvSpPr/>
      </dsp:nvSpPr>
      <dsp:spPr>
        <a:xfrm>
          <a:off x="5627340" y="3591095"/>
          <a:ext cx="3701555" cy="952960"/>
        </a:xfrm>
        <a:prstGeom prst="roundRect">
          <a:avLst>
            <a:gd name="adj" fmla="val 16670"/>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600"/>
            </a:spcAft>
            <a:buNone/>
          </a:pPr>
          <a:r>
            <a:rPr lang="en-US" sz="2400" b="1" kern="1200" dirty="0">
              <a:latin typeface="Aptos" panose="020B0004020202020204" pitchFamily="34" charset="0"/>
            </a:rPr>
            <a:t>Step 4</a:t>
          </a:r>
          <a:r>
            <a:rPr lang="en-US" sz="2400" kern="1200" dirty="0">
              <a:latin typeface="Aptos" panose="020B0004020202020204" pitchFamily="34" charset="0"/>
            </a:rPr>
            <a:t>: Save and submit scholar record</a:t>
          </a:r>
        </a:p>
      </dsp:txBody>
      <dsp:txXfrm>
        <a:off x="5673868" y="3637623"/>
        <a:ext cx="3608499" cy="859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67E99-D365-4EDA-8E4F-F43A861C5C42}">
      <dsp:nvSpPr>
        <dsp:cNvPr id="0" name=""/>
        <dsp:cNvSpPr/>
      </dsp:nvSpPr>
      <dsp:spPr>
        <a:xfrm>
          <a:off x="0" y="1228"/>
          <a:ext cx="10762344" cy="1457107"/>
        </a:xfrm>
        <a:prstGeom prst="roundRect">
          <a:avLst/>
        </a:prstGeom>
        <a:solidFill>
          <a:schemeClr val="bg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ptos" panose="020B0004020202020204" pitchFamily="34" charset="0"/>
            </a:rPr>
            <a:t>PDPDCS staff must notify the Department’s Education Security Operation Center (EDSOC), document the incident, and expunge the file or email from the servers.</a:t>
          </a:r>
        </a:p>
      </dsp:txBody>
      <dsp:txXfrm>
        <a:off x="71130" y="72358"/>
        <a:ext cx="10620084" cy="1314847"/>
      </dsp:txXfrm>
    </dsp:sp>
    <dsp:sp modelId="{62C986B0-C37D-409F-AC6B-0E9AE0812E7A}">
      <dsp:nvSpPr>
        <dsp:cNvPr id="0" name=""/>
        <dsp:cNvSpPr/>
      </dsp:nvSpPr>
      <dsp:spPr>
        <a:xfrm>
          <a:off x="0" y="1470133"/>
          <a:ext cx="10762344" cy="1457107"/>
        </a:xfrm>
        <a:prstGeom prst="roundRect">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ptos" panose="020B0004020202020204" pitchFamily="34" charset="0"/>
            </a:rPr>
            <a:t>Additional interviews, investigations, and mitigation strategies may be necessary.</a:t>
          </a:r>
        </a:p>
      </dsp:txBody>
      <dsp:txXfrm>
        <a:off x="71130" y="1541263"/>
        <a:ext cx="10620084" cy="1314847"/>
      </dsp:txXfrm>
    </dsp:sp>
    <dsp:sp modelId="{C4CD57F3-5872-4383-AE23-978BCC228097}">
      <dsp:nvSpPr>
        <dsp:cNvPr id="0" name=""/>
        <dsp:cNvSpPr/>
      </dsp:nvSpPr>
      <dsp:spPr>
        <a:xfrm>
          <a:off x="0" y="2939039"/>
          <a:ext cx="10762344" cy="1457107"/>
        </a:xfrm>
        <a:prstGeom prst="roundRect">
          <a:avLst/>
        </a:prstGeom>
        <a:solidFill>
          <a:schemeClr val="accent4">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ptos" panose="020B0004020202020204" pitchFamily="34" charset="0"/>
            </a:rPr>
            <a:t>PDPDCS staff must review all other scholar records and documentation associated with the grantee.</a:t>
          </a:r>
        </a:p>
      </dsp:txBody>
      <dsp:txXfrm>
        <a:off x="71130" y="3010169"/>
        <a:ext cx="10620084" cy="13148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900" tIns="46950" rIns="93900" bIns="46950" rtlCol="0"/>
          <a:lstStyle>
            <a:lvl1pPr algn="r">
              <a:defRPr sz="1200"/>
            </a:lvl1pPr>
          </a:lstStyle>
          <a:p>
            <a:fld id="{0F8813D8-8A98-460D-81D4-72C70E4D7405}" type="datetimeFigureOut">
              <a:rPr lang="en-US" smtClean="0"/>
              <a:pPr/>
              <a:t>1/29/2026</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900" tIns="46950" rIns="93900" bIns="46950" rtlCol="0" anchor="b"/>
          <a:lstStyle>
            <a:lvl1pPr algn="r">
              <a:defRPr sz="1200"/>
            </a:lvl1pPr>
          </a:lstStyle>
          <a:p>
            <a:fld id="{CA0EDE7E-E212-4495-BCA2-5713ED66EEA4}" type="slidenum">
              <a:rPr lang="en-US" smtClean="0"/>
              <a:pPr/>
              <a:t>‹#›</a:t>
            </a:fld>
            <a:endParaRPr lang="en-US" dirty="0"/>
          </a:p>
        </p:txBody>
      </p:sp>
    </p:spTree>
    <p:extLst>
      <p:ext uri="{BB962C8B-B14F-4D97-AF65-F5344CB8AC3E}">
        <p14:creationId xmlns:p14="http://schemas.microsoft.com/office/powerpoint/2010/main" val="285031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900" tIns="46950" rIns="93900" bIns="46950" rtlCol="0"/>
          <a:lstStyle>
            <a:lvl1pPr algn="r">
              <a:defRPr sz="1200"/>
            </a:lvl1pPr>
          </a:lstStyle>
          <a:p>
            <a:fld id="{A005CAA2-D0F4-4FD7-938B-19F89EC3E682}" type="datetimeFigureOut">
              <a:rPr lang="en-US" smtClean="0"/>
              <a:pPr/>
              <a:t>1/29/2026</a:t>
            </a:fld>
            <a:endParaRPr lang="en-US" dirty="0"/>
          </a:p>
        </p:txBody>
      </p:sp>
      <p:sp>
        <p:nvSpPr>
          <p:cNvPr id="4" name="Slide Image Placeholder 3"/>
          <p:cNvSpPr>
            <a:spLocks noGrp="1" noRot="1" noChangeAspect="1"/>
          </p:cNvSpPr>
          <p:nvPr>
            <p:ph type="sldImg" idx="2"/>
          </p:nvPr>
        </p:nvSpPr>
        <p:spPr>
          <a:xfrm>
            <a:off x="407988" y="696913"/>
            <a:ext cx="6196012" cy="3486150"/>
          </a:xfrm>
          <a:prstGeom prst="rect">
            <a:avLst/>
          </a:prstGeom>
          <a:noFill/>
          <a:ln w="12700">
            <a:solidFill>
              <a:prstClr val="black"/>
            </a:solidFill>
          </a:ln>
        </p:spPr>
        <p:txBody>
          <a:bodyPr vert="horz" lIns="93900" tIns="46950" rIns="93900" bIns="4695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900" tIns="46950" rIns="93900" bIns="4695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900" tIns="46950" rIns="93900" bIns="46950" rtlCol="0" anchor="b"/>
          <a:lstStyle>
            <a:lvl1pPr algn="r">
              <a:defRPr sz="1200"/>
            </a:lvl1pPr>
          </a:lstStyle>
          <a:p>
            <a:fld id="{E86AF46F-95C2-4F68-8F66-EE18049CE23B}" type="slidenum">
              <a:rPr lang="en-US" smtClean="0"/>
              <a:pPr/>
              <a:t>‹#›</a:t>
            </a:fld>
            <a:endParaRPr lang="en-US" dirty="0"/>
          </a:p>
        </p:txBody>
      </p:sp>
    </p:spTree>
    <p:extLst>
      <p:ext uri="{BB962C8B-B14F-4D97-AF65-F5344CB8AC3E}">
        <p14:creationId xmlns:p14="http://schemas.microsoft.com/office/powerpoint/2010/main" val="210961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a:t>
            </a:fld>
            <a:endParaRPr lang="en-US" dirty="0"/>
          </a:p>
        </p:txBody>
      </p:sp>
    </p:spTree>
    <p:extLst>
      <p:ext uri="{BB962C8B-B14F-4D97-AF65-F5344CB8AC3E}">
        <p14:creationId xmlns:p14="http://schemas.microsoft.com/office/powerpoint/2010/main" val="343437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10</a:t>
            </a:fld>
            <a:endParaRPr lang="en-US" dirty="0"/>
          </a:p>
        </p:txBody>
      </p:sp>
    </p:spTree>
    <p:extLst>
      <p:ext uri="{BB962C8B-B14F-4D97-AF65-F5344CB8AC3E}">
        <p14:creationId xmlns:p14="http://schemas.microsoft.com/office/powerpoint/2010/main" val="2955127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11</a:t>
            </a:fld>
            <a:endParaRPr lang="en-US" dirty="0"/>
          </a:p>
        </p:txBody>
      </p:sp>
    </p:spTree>
    <p:extLst>
      <p:ext uri="{BB962C8B-B14F-4D97-AF65-F5344CB8AC3E}">
        <p14:creationId xmlns:p14="http://schemas.microsoft.com/office/powerpoint/2010/main" val="276536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38:notes"/>
          <p:cNvSpPr txBox="1">
            <a:spLocks noGrp="1"/>
          </p:cNvSpPr>
          <p:nvPr>
            <p:ph type="body" idx="1"/>
          </p:nvPr>
        </p:nvSpPr>
        <p:spPr>
          <a:xfrm>
            <a:off x="710248" y="4459526"/>
            <a:ext cx="5681980" cy="4224814"/>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991" name="Google Shape;991;p38: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C607A-1036-52A2-B1F0-F10A914F4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BF7568-E266-F669-E0A2-2CECC104D7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2ADCE6-32BB-8BD8-AEFC-DCEDEB9D0136}"/>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1F7A9556-ADDD-A931-48C9-D730E134A861}"/>
              </a:ext>
            </a:extLst>
          </p:cNvPr>
          <p:cNvSpPr>
            <a:spLocks noGrp="1"/>
          </p:cNvSpPr>
          <p:nvPr>
            <p:ph type="sldNum" sz="quarter" idx="5"/>
          </p:nvPr>
        </p:nvSpPr>
        <p:spPr/>
        <p:txBody>
          <a:bodyPr/>
          <a:lstStyle/>
          <a:p>
            <a:fld id="{E86AF46F-95C2-4F68-8F66-EE18049CE23B}" type="slidenum">
              <a:rPr lang="en-US" smtClean="0"/>
              <a:pPr/>
              <a:t>13</a:t>
            </a:fld>
            <a:endParaRPr lang="en-US" dirty="0"/>
          </a:p>
        </p:txBody>
      </p:sp>
    </p:spTree>
    <p:extLst>
      <p:ext uri="{BB962C8B-B14F-4D97-AF65-F5344CB8AC3E}">
        <p14:creationId xmlns:p14="http://schemas.microsoft.com/office/powerpoint/2010/main" val="2789590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14</a:t>
            </a:fld>
            <a:endParaRPr lang="en-US" dirty="0"/>
          </a:p>
        </p:txBody>
      </p:sp>
    </p:spTree>
    <p:extLst>
      <p:ext uri="{BB962C8B-B14F-4D97-AF65-F5344CB8AC3E}">
        <p14:creationId xmlns:p14="http://schemas.microsoft.com/office/powerpoint/2010/main" val="1933052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15</a:t>
            </a:fld>
            <a:endParaRPr lang="en-US" dirty="0"/>
          </a:p>
        </p:txBody>
      </p:sp>
    </p:spTree>
    <p:extLst>
      <p:ext uri="{BB962C8B-B14F-4D97-AF65-F5344CB8AC3E}">
        <p14:creationId xmlns:p14="http://schemas.microsoft.com/office/powerpoint/2010/main" val="3929574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16</a:t>
            </a:fld>
            <a:endParaRPr lang="en-US" dirty="0"/>
          </a:p>
        </p:txBody>
      </p:sp>
    </p:spTree>
    <p:extLst>
      <p:ext uri="{BB962C8B-B14F-4D97-AF65-F5344CB8AC3E}">
        <p14:creationId xmlns:p14="http://schemas.microsoft.com/office/powerpoint/2010/main" val="2150982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47B07719-FD95-431D-9506-BFD40C2FB9F1}"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13920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normAutofit/>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7910D59D-3144-49AC-847D-3F5EC5276F4C}" type="slidenum">
              <a:rPr lang="en-US" smtClean="0"/>
              <a:pPr/>
              <a:t>18</a:t>
            </a:fld>
            <a:endParaRPr lang="en-US" dirty="0"/>
          </a:p>
        </p:txBody>
      </p:sp>
    </p:spTree>
    <p:extLst>
      <p:ext uri="{BB962C8B-B14F-4D97-AF65-F5344CB8AC3E}">
        <p14:creationId xmlns:p14="http://schemas.microsoft.com/office/powerpoint/2010/main" val="1092809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19</a:t>
            </a:fld>
            <a:endParaRPr lang="en-US" dirty="0"/>
          </a:p>
        </p:txBody>
      </p:sp>
    </p:spTree>
    <p:extLst>
      <p:ext uri="{BB962C8B-B14F-4D97-AF65-F5344CB8AC3E}">
        <p14:creationId xmlns:p14="http://schemas.microsoft.com/office/powerpoint/2010/main" val="394623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4" name="Slide Number Placeholder 3"/>
          <p:cNvSpPr>
            <a:spLocks noGrp="1"/>
          </p:cNvSpPr>
          <p:nvPr>
            <p:ph type="sldNum" sz="quarter" idx="10"/>
          </p:nvPr>
        </p:nvSpPr>
        <p:spPr/>
        <p:txBody>
          <a:bodyPr/>
          <a:lstStyle/>
          <a:p>
            <a:fld id="{7910D59D-3144-49AC-847D-3F5EC5276F4C}" type="slidenum">
              <a:rPr lang="en-US" smtClean="0"/>
              <a:pPr/>
              <a:t>2</a:t>
            </a:fld>
            <a:endParaRPr lang="en-US" dirty="0"/>
          </a:p>
        </p:txBody>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Tree>
    <p:extLst>
      <p:ext uri="{BB962C8B-B14F-4D97-AF65-F5344CB8AC3E}">
        <p14:creationId xmlns:p14="http://schemas.microsoft.com/office/powerpoint/2010/main" val="4015089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8ECC4-ED8C-DCE3-A248-55880953B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39448-E278-3E72-E565-51426F50ABB8}"/>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56A6CE28-9E4A-A1E6-F128-5A382D1814B5}"/>
              </a:ext>
            </a:extLst>
          </p:cNvPr>
          <p:cNvSpPr>
            <a:spLocks noGrp="1"/>
          </p:cNvSpPr>
          <p:nvPr>
            <p:ph type="body" idx="1"/>
          </p:nvPr>
        </p:nvSpPr>
        <p:spPr/>
        <p:txBody>
          <a:bodyPr>
            <a:normAutofit/>
          </a:bodyPr>
          <a:lstStyle/>
          <a:p>
            <a:pPr algn="l"/>
            <a:endParaRPr lang="en-US" dirty="0"/>
          </a:p>
        </p:txBody>
      </p:sp>
      <p:sp>
        <p:nvSpPr>
          <p:cNvPr id="4" name="Slide Number Placeholder 3">
            <a:extLst>
              <a:ext uri="{FF2B5EF4-FFF2-40B4-BE49-F238E27FC236}">
                <a16:creationId xmlns:a16="http://schemas.microsoft.com/office/drawing/2014/main" id="{80E9760A-BA28-7480-A316-4E4D33ECB33F}"/>
              </a:ext>
            </a:extLst>
          </p:cNvPr>
          <p:cNvSpPr>
            <a:spLocks noGrp="1"/>
          </p:cNvSpPr>
          <p:nvPr>
            <p:ph type="sldNum" sz="quarter" idx="5"/>
          </p:nvPr>
        </p:nvSpPr>
        <p:spPr/>
        <p:txBody>
          <a:bodyPr/>
          <a:lstStyle/>
          <a:p>
            <a:fld id="{E86AF46F-95C2-4F68-8F66-EE18049CE23B}" type="slidenum">
              <a:rPr lang="en-US" smtClean="0"/>
              <a:pPr/>
              <a:t>20</a:t>
            </a:fld>
            <a:endParaRPr lang="en-US" dirty="0"/>
          </a:p>
        </p:txBody>
      </p:sp>
    </p:spTree>
    <p:extLst>
      <p:ext uri="{BB962C8B-B14F-4D97-AF65-F5344CB8AC3E}">
        <p14:creationId xmlns:p14="http://schemas.microsoft.com/office/powerpoint/2010/main" val="9600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lt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21</a:t>
            </a:fld>
            <a:endParaRPr lang="en-US" dirty="0"/>
          </a:p>
        </p:txBody>
      </p:sp>
    </p:spTree>
    <p:extLst>
      <p:ext uri="{BB962C8B-B14F-4D97-AF65-F5344CB8AC3E}">
        <p14:creationId xmlns:p14="http://schemas.microsoft.com/office/powerpoint/2010/main" val="1183881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BCBAF-A2C4-F8AC-057B-EF289DFE3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7C62A-433D-8E23-8A50-B000F3381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A4565-9417-0B63-6FE8-8F45A6B802D8}"/>
              </a:ext>
            </a:extLst>
          </p:cNvPr>
          <p:cNvSpPr>
            <a:spLocks noGrp="1"/>
          </p:cNvSpPr>
          <p:nvPr>
            <p:ph type="body" idx="1"/>
          </p:nvPr>
        </p:nvSpPr>
        <p:spPr/>
        <p:txBody>
          <a:bodyPr/>
          <a:lstStyle/>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75353FC4-8974-394A-B611-98B7C9484337}"/>
              </a:ext>
            </a:extLst>
          </p:cNvPr>
          <p:cNvSpPr>
            <a:spLocks noGrp="1"/>
          </p:cNvSpPr>
          <p:nvPr>
            <p:ph type="sldNum" sz="quarter" idx="5"/>
          </p:nvPr>
        </p:nvSpPr>
        <p:spPr/>
        <p:txBody>
          <a:bodyPr/>
          <a:lstStyle/>
          <a:p>
            <a:fld id="{E86AF46F-95C2-4F68-8F66-EE18049CE23B}" type="slidenum">
              <a:rPr lang="en-US" smtClean="0"/>
              <a:pPr/>
              <a:t>22</a:t>
            </a:fld>
            <a:endParaRPr lang="en-US" dirty="0"/>
          </a:p>
        </p:txBody>
      </p:sp>
    </p:spTree>
    <p:extLst>
      <p:ext uri="{BB962C8B-B14F-4D97-AF65-F5344CB8AC3E}">
        <p14:creationId xmlns:p14="http://schemas.microsoft.com/office/powerpoint/2010/main" val="3366431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normAutofit/>
          </a:bodyPr>
          <a:lstStyle/>
          <a:p>
            <a:endParaRPr lang="en-US" alt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23</a:t>
            </a:fld>
            <a:endParaRPr lang="en-US" dirty="0"/>
          </a:p>
        </p:txBody>
      </p:sp>
    </p:spTree>
    <p:extLst>
      <p:ext uri="{BB962C8B-B14F-4D97-AF65-F5344CB8AC3E}">
        <p14:creationId xmlns:p14="http://schemas.microsoft.com/office/powerpoint/2010/main" val="1349125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B8592BD-2677-463F-AE50-4CDD7281C9AC}"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36143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B8592BD-2677-463F-AE50-4CDD7281C9AC}"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36143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47B07719-FD95-431D-9506-BFD40C2FB9F1}"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4072512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27</a:t>
            </a:fld>
            <a:endParaRPr lang="en-US" dirty="0"/>
          </a:p>
        </p:txBody>
      </p:sp>
    </p:spTree>
    <p:extLst>
      <p:ext uri="{BB962C8B-B14F-4D97-AF65-F5344CB8AC3E}">
        <p14:creationId xmlns:p14="http://schemas.microsoft.com/office/powerpoint/2010/main" val="808413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28</a:t>
            </a:fld>
            <a:endParaRPr lang="en-US" dirty="0"/>
          </a:p>
        </p:txBody>
      </p:sp>
    </p:spTree>
    <p:extLst>
      <p:ext uri="{BB962C8B-B14F-4D97-AF65-F5344CB8AC3E}">
        <p14:creationId xmlns:p14="http://schemas.microsoft.com/office/powerpoint/2010/main" val="3944551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29</a:t>
            </a:fld>
            <a:endParaRPr lang="en-US" dirty="0"/>
          </a:p>
        </p:txBody>
      </p:sp>
    </p:spTree>
    <p:extLst>
      <p:ext uri="{BB962C8B-B14F-4D97-AF65-F5344CB8AC3E}">
        <p14:creationId xmlns:p14="http://schemas.microsoft.com/office/powerpoint/2010/main" val="1882669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a:t>
            </a:fld>
            <a:endParaRPr lang="en-US" dirty="0"/>
          </a:p>
        </p:txBody>
      </p:sp>
    </p:spTree>
    <p:extLst>
      <p:ext uri="{BB962C8B-B14F-4D97-AF65-F5344CB8AC3E}">
        <p14:creationId xmlns:p14="http://schemas.microsoft.com/office/powerpoint/2010/main" val="3035332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30</a:t>
            </a:fld>
            <a:endParaRPr lang="en-US" dirty="0"/>
          </a:p>
        </p:txBody>
      </p:sp>
    </p:spTree>
    <p:extLst>
      <p:ext uri="{BB962C8B-B14F-4D97-AF65-F5344CB8AC3E}">
        <p14:creationId xmlns:p14="http://schemas.microsoft.com/office/powerpoint/2010/main" val="3839091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31</a:t>
            </a:fld>
            <a:endParaRPr lang="en-US" dirty="0"/>
          </a:p>
        </p:txBody>
      </p:sp>
    </p:spTree>
    <p:extLst>
      <p:ext uri="{BB962C8B-B14F-4D97-AF65-F5344CB8AC3E}">
        <p14:creationId xmlns:p14="http://schemas.microsoft.com/office/powerpoint/2010/main" val="1286679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32</a:t>
            </a:fld>
            <a:endParaRPr lang="en-US" dirty="0"/>
          </a:p>
        </p:txBody>
      </p:sp>
    </p:spTree>
    <p:extLst>
      <p:ext uri="{BB962C8B-B14F-4D97-AF65-F5344CB8AC3E}">
        <p14:creationId xmlns:p14="http://schemas.microsoft.com/office/powerpoint/2010/main" val="3053012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33</a:t>
            </a:fld>
            <a:endParaRPr lang="en-US" dirty="0"/>
          </a:p>
        </p:txBody>
      </p:sp>
    </p:spTree>
    <p:extLst>
      <p:ext uri="{BB962C8B-B14F-4D97-AF65-F5344CB8AC3E}">
        <p14:creationId xmlns:p14="http://schemas.microsoft.com/office/powerpoint/2010/main" val="3880945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34</a:t>
            </a:fld>
            <a:endParaRPr lang="en-US"/>
          </a:p>
        </p:txBody>
      </p:sp>
      <p:sp>
        <p:nvSpPr>
          <p:cNvPr id="24579" name="Rectangle 2"/>
          <p:cNvSpPr>
            <a:spLocks noGrp="1" noRot="1" noChangeAspect="1" noChangeArrowheads="1" noTextEdit="1"/>
          </p:cNvSpPr>
          <p:nvPr>
            <p:ph type="sldImg"/>
          </p:nvPr>
        </p:nvSpPr>
        <p:spPr>
          <a:xfrm>
            <a:off x="407988" y="696913"/>
            <a:ext cx="6196012" cy="3486150"/>
          </a:xfrm>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0141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35</a:t>
            </a:fld>
            <a:endParaRPr lang="en-US" dirty="0"/>
          </a:p>
        </p:txBody>
      </p:sp>
    </p:spTree>
    <p:extLst>
      <p:ext uri="{BB962C8B-B14F-4D97-AF65-F5344CB8AC3E}">
        <p14:creationId xmlns:p14="http://schemas.microsoft.com/office/powerpoint/2010/main" val="1178901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36</a:t>
            </a:fld>
            <a:endParaRPr lang="en-US" dirty="0"/>
          </a:p>
        </p:txBody>
      </p:sp>
    </p:spTree>
    <p:extLst>
      <p:ext uri="{BB962C8B-B14F-4D97-AF65-F5344CB8AC3E}">
        <p14:creationId xmlns:p14="http://schemas.microsoft.com/office/powerpoint/2010/main" val="4076262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37</a:t>
            </a:fld>
            <a:endParaRPr lang="en-US" dirty="0"/>
          </a:p>
        </p:txBody>
      </p:sp>
    </p:spTree>
    <p:extLst>
      <p:ext uri="{BB962C8B-B14F-4D97-AF65-F5344CB8AC3E}">
        <p14:creationId xmlns:p14="http://schemas.microsoft.com/office/powerpoint/2010/main" val="32484848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38</a:t>
            </a:fld>
            <a:endParaRPr lang="en-US" dirty="0"/>
          </a:p>
        </p:txBody>
      </p:sp>
    </p:spTree>
    <p:extLst>
      <p:ext uri="{BB962C8B-B14F-4D97-AF65-F5344CB8AC3E}">
        <p14:creationId xmlns:p14="http://schemas.microsoft.com/office/powerpoint/2010/main" val="2256936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39</a:t>
            </a:fld>
            <a:endParaRPr lang="en-US" dirty="0"/>
          </a:p>
        </p:txBody>
      </p:sp>
    </p:spTree>
    <p:extLst>
      <p:ext uri="{BB962C8B-B14F-4D97-AF65-F5344CB8AC3E}">
        <p14:creationId xmlns:p14="http://schemas.microsoft.com/office/powerpoint/2010/main" val="82208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a:t>
            </a:fld>
            <a:endParaRPr lang="en-US" dirty="0"/>
          </a:p>
        </p:txBody>
      </p:sp>
    </p:spTree>
    <p:extLst>
      <p:ext uri="{BB962C8B-B14F-4D97-AF65-F5344CB8AC3E}">
        <p14:creationId xmlns:p14="http://schemas.microsoft.com/office/powerpoint/2010/main" val="2857351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5C3B0-4B52-DD10-94EF-D7EDACA3D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62307-F855-0178-A9EF-8D4E78C61BAE}"/>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1F5117FF-6574-F10F-D7E0-07BC139E97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12D340-FB41-C903-C571-AF00CACB281F}"/>
              </a:ext>
            </a:extLst>
          </p:cNvPr>
          <p:cNvSpPr>
            <a:spLocks noGrp="1"/>
          </p:cNvSpPr>
          <p:nvPr>
            <p:ph type="sldNum" sz="quarter" idx="5"/>
          </p:nvPr>
        </p:nvSpPr>
        <p:spPr/>
        <p:txBody>
          <a:bodyPr/>
          <a:lstStyle/>
          <a:p>
            <a:fld id="{E86AF46F-95C2-4F68-8F66-EE18049CE23B}" type="slidenum">
              <a:rPr lang="en-US" smtClean="0"/>
              <a:pPr/>
              <a:t>40</a:t>
            </a:fld>
            <a:endParaRPr lang="en-US" dirty="0"/>
          </a:p>
        </p:txBody>
      </p:sp>
    </p:spTree>
    <p:extLst>
      <p:ext uri="{BB962C8B-B14F-4D97-AF65-F5344CB8AC3E}">
        <p14:creationId xmlns:p14="http://schemas.microsoft.com/office/powerpoint/2010/main" val="20096738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41</a:t>
            </a:fld>
            <a:endParaRPr lang="en-US" dirty="0"/>
          </a:p>
        </p:txBody>
      </p:sp>
    </p:spTree>
    <p:extLst>
      <p:ext uri="{BB962C8B-B14F-4D97-AF65-F5344CB8AC3E}">
        <p14:creationId xmlns:p14="http://schemas.microsoft.com/office/powerpoint/2010/main" val="251475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178A53D-48F4-4C80-913C-D06BAC2FC1C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6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38:notes"/>
          <p:cNvSpPr txBox="1">
            <a:spLocks noGrp="1"/>
          </p:cNvSpPr>
          <p:nvPr>
            <p:ph type="body" idx="1"/>
          </p:nvPr>
        </p:nvSpPr>
        <p:spPr>
          <a:xfrm>
            <a:off x="710248" y="4459526"/>
            <a:ext cx="5681980" cy="4224814"/>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None/>
            </a:pPr>
            <a:endParaRPr lang="en-US" dirty="0"/>
          </a:p>
        </p:txBody>
      </p:sp>
      <p:sp>
        <p:nvSpPr>
          <p:cNvPr id="991" name="Google Shape;991;p38: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ABF3338-635E-41CF-858A-4850C487471B}" type="slidenum">
              <a:rPr lang="en-US" smtClean="0"/>
              <a:pPr/>
              <a:t>7</a:t>
            </a:fld>
            <a:endParaRPr lang="en-US"/>
          </a:p>
        </p:txBody>
      </p:sp>
      <p:sp>
        <p:nvSpPr>
          <p:cNvPr id="23555" name="Rectangle 2"/>
          <p:cNvSpPr>
            <a:spLocks noGrp="1" noRot="1" noChangeAspect="1" noChangeArrowheads="1" noTextEdit="1"/>
          </p:cNvSpPr>
          <p:nvPr>
            <p:ph type="sldImg"/>
          </p:nvPr>
        </p:nvSpPr>
        <p:spPr>
          <a:xfrm>
            <a:off x="407988" y="696913"/>
            <a:ext cx="6196012" cy="3486150"/>
          </a:xfrm>
          <a:ln/>
        </p:spPr>
      </p:sp>
      <p:sp>
        <p:nvSpPr>
          <p:cNvPr id="23556"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3751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8</a:t>
            </a:fld>
            <a:endParaRPr lang="en-US" dirty="0"/>
          </a:p>
        </p:txBody>
      </p:sp>
    </p:spTree>
    <p:extLst>
      <p:ext uri="{BB962C8B-B14F-4D97-AF65-F5344CB8AC3E}">
        <p14:creationId xmlns:p14="http://schemas.microsoft.com/office/powerpoint/2010/main" val="73229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9</a:t>
            </a:fld>
            <a:endParaRPr lang="en-US"/>
          </a:p>
        </p:txBody>
      </p:sp>
      <p:sp>
        <p:nvSpPr>
          <p:cNvPr id="24579" name="Rectangle 2"/>
          <p:cNvSpPr>
            <a:spLocks noGrp="1" noRot="1" noChangeAspect="1" noChangeArrowheads="1" noTextEdit="1"/>
          </p:cNvSpPr>
          <p:nvPr>
            <p:ph type="sldImg"/>
          </p:nvPr>
        </p:nvSpPr>
        <p:spPr>
          <a:xfrm>
            <a:off x="407988" y="696913"/>
            <a:ext cx="6196012" cy="3486150"/>
          </a:xfrm>
          <a:ln/>
        </p:spPr>
      </p:sp>
      <p:sp>
        <p:nvSpPr>
          <p:cNvPr id="24580" name="Rectangle 3"/>
          <p:cNvSpPr>
            <a:spLocks noGrp="1" noChangeArrowheads="1"/>
          </p:cNvSpPr>
          <p:nvPr>
            <p:ph type="body" idx="1"/>
          </p:nvPr>
        </p:nvSpPr>
        <p:spPr>
          <a:noFill/>
          <a:ln/>
        </p:spPr>
        <p:txBody>
          <a:bodyPr>
            <a:normAutofit/>
          </a:bodyPr>
          <a:lstStyle/>
          <a:p>
            <a:pPr eaLnBrk="1" hangingPunct="1"/>
            <a:endParaRPr lang="en-US" dirty="0"/>
          </a:p>
        </p:txBody>
      </p:sp>
    </p:spTree>
    <p:extLst>
      <p:ext uri="{BB962C8B-B14F-4D97-AF65-F5344CB8AC3E}">
        <p14:creationId xmlns:p14="http://schemas.microsoft.com/office/powerpoint/2010/main" val="1542620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711200" y="1143000"/>
            <a:ext cx="5892800" cy="3048000"/>
          </a:xfrm>
        </p:spPr>
        <p:txBody>
          <a:bodyPr anchor="b"/>
          <a:lstStyle>
            <a:lvl1pPr>
              <a:defRPr cap="all" baseline="0">
                <a:solidFill>
                  <a:schemeClr val="tx1"/>
                </a:solidFill>
                <a:latin typeface="Montserrat SemiBold" panose="00000700000000000000" pitchFamily="2" charset="0"/>
              </a:defRPr>
            </a:lvl1pPr>
          </a:lstStyle>
          <a:p>
            <a:r>
              <a:rPr kumimoji="0" lang="en-US" dirty="0"/>
              <a:t>Click to edit Master title style</a:t>
            </a:r>
          </a:p>
        </p:txBody>
      </p:sp>
      <p:sp>
        <p:nvSpPr>
          <p:cNvPr id="9" name="Subtitle 8"/>
          <p:cNvSpPr>
            <a:spLocks noGrp="1"/>
          </p:cNvSpPr>
          <p:nvPr>
            <p:ph type="subTitle" idx="1"/>
          </p:nvPr>
        </p:nvSpPr>
        <p:spPr>
          <a:xfrm>
            <a:off x="2641600" y="6019800"/>
            <a:ext cx="8940800" cy="685800"/>
          </a:xfrm>
        </p:spPr>
        <p:txBody>
          <a:bodyPr anchor="ctr">
            <a:normAutofit/>
          </a:bodyPr>
          <a:lstStyle>
            <a:lvl1pPr marL="0" indent="0" algn="l">
              <a:buNone/>
              <a:defRPr sz="2600">
                <a:solidFill>
                  <a:srgbClr val="FFFFFF"/>
                </a:solidFill>
                <a:latin typeface="Montserrat" panose="00000500000000000000" pitchFamily="2"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D8CC49-79B8-492E-806A-669EC5B077EA}"/>
              </a:ext>
            </a:extLst>
          </p:cNvPr>
          <p:cNvSpPr/>
          <p:nvPr userDrawn="1"/>
        </p:nvSpPr>
        <p:spPr>
          <a:xfrm>
            <a:off x="0" y="6172200"/>
            <a:ext cx="12192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ptos" panose="020B0004020202020204" pitchFamily="34" charset="0"/>
            </a:endParaRPr>
          </a:p>
        </p:txBody>
      </p:sp>
      <p:sp>
        <p:nvSpPr>
          <p:cNvPr id="2" name="Title 1"/>
          <p:cNvSpPr>
            <a:spLocks noGrp="1"/>
          </p:cNvSpPr>
          <p:nvPr>
            <p:ph type="title"/>
          </p:nvPr>
        </p:nvSpPr>
        <p:spPr>
          <a:xfrm>
            <a:off x="406400" y="228600"/>
            <a:ext cx="11480800"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459868" y="1589567"/>
            <a:ext cx="5181600" cy="45720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lvl1pPr>
              <a:defRPr>
                <a:latin typeface="Aptos" panose="020B0004020202020204" pitchFamily="34" charset="0"/>
              </a:defRPr>
            </a:lvl1pPr>
          </a:lstStyle>
          <a:p>
            <a:fld id="{E26D33E4-364B-414C-8AAC-4A7EAB885768}" type="datetime1">
              <a:rPr lang="en-US" smtClean="0"/>
              <a:t>1/29/2026</a:t>
            </a:fld>
            <a:endParaRPr lang="en-US" dirty="0"/>
          </a:p>
        </p:txBody>
      </p:sp>
      <p:sp>
        <p:nvSpPr>
          <p:cNvPr id="12" name="Footer Placeholder 11"/>
          <p:cNvSpPr>
            <a:spLocks noGrp="1"/>
          </p:cNvSpPr>
          <p:nvPr>
            <p:ph type="ftr" sz="quarter" idx="17"/>
          </p:nvPr>
        </p:nvSpPr>
        <p:spPr/>
        <p:txBody>
          <a:bodyPr rtlCol="0"/>
          <a:lstStyle>
            <a:lvl1pPr>
              <a:defRPr>
                <a:latin typeface="Aptos" panose="020B0004020202020204" pitchFamily="34" charset="0"/>
              </a:defRPr>
            </a:lvl1pPr>
          </a:lstStyle>
          <a:p>
            <a:endParaRPr lang="en-US" dirty="0"/>
          </a:p>
        </p:txBody>
      </p:sp>
      <p:sp>
        <p:nvSpPr>
          <p:cNvPr id="14" name="Slide Number Placeholder 5">
            <a:extLst>
              <a:ext uri="{FF2B5EF4-FFF2-40B4-BE49-F238E27FC236}">
                <a16:creationId xmlns:a16="http://schemas.microsoft.com/office/drawing/2014/main" id="{77E6CF1F-EA97-4878-B491-350F856C668A}"/>
              </a:ext>
            </a:extLst>
          </p:cNvPr>
          <p:cNvSpPr txBox="1">
            <a:spLocks/>
          </p:cNvSpPr>
          <p:nvPr userDrawn="1"/>
        </p:nvSpPr>
        <p:spPr>
          <a:xfrm>
            <a:off x="11168745" y="6400800"/>
            <a:ext cx="711200" cy="244476"/>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FEA6AD-5963-42A3-B799-50DDE2FA9A33}" type="slidenum">
              <a:rPr lang="en-US" sz="1800" smtClean="0">
                <a:latin typeface="Aptos" panose="020B0004020202020204" pitchFamily="34" charset="0"/>
              </a:rPr>
              <a:pPr/>
              <a:t>‹#›</a:t>
            </a:fld>
            <a:endParaRPr lang="en-US" sz="1800" dirty="0">
              <a:latin typeface="Aptos" panose="020B0004020202020204" pitchFamily="34" charset="0"/>
            </a:endParaRPr>
          </a:p>
        </p:txBody>
      </p:sp>
      <p:pic>
        <p:nvPicPr>
          <p:cNvPr id="15" name="Picture 14" descr="AnLar and Westat logos">
            <a:extLst>
              <a:ext uri="{FF2B5EF4-FFF2-40B4-BE49-F238E27FC236}">
                <a16:creationId xmlns:a16="http://schemas.microsoft.com/office/drawing/2014/main" id="{A63E9FE3-7C85-407F-997F-8213B8C4F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6325699"/>
            <a:ext cx="812800" cy="342900"/>
          </a:xfrm>
          <a:prstGeom prst="rect">
            <a:avLst/>
          </a:prstGeom>
        </p:spPr>
      </p:pic>
    </p:spTree>
    <p:extLst>
      <p:ext uri="{BB962C8B-B14F-4D97-AF65-F5344CB8AC3E}">
        <p14:creationId xmlns:p14="http://schemas.microsoft.com/office/powerpoint/2010/main" val="138468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Laptop Mockup 1">
  <p:cSld name="1_Laptop Mockup 1">
    <p:spTree>
      <p:nvGrpSpPr>
        <p:cNvPr id="1" name="Shape 643"/>
        <p:cNvGrpSpPr/>
        <p:nvPr/>
      </p:nvGrpSpPr>
      <p:grpSpPr>
        <a:xfrm>
          <a:off x="0" y="0"/>
          <a:ext cx="0" cy="0"/>
          <a:chOff x="0" y="0"/>
          <a:chExt cx="0" cy="0"/>
        </a:xfrm>
      </p:grpSpPr>
      <p:grpSp>
        <p:nvGrpSpPr>
          <p:cNvPr id="644" name="Google Shape;644;p24"/>
          <p:cNvGrpSpPr/>
          <p:nvPr/>
        </p:nvGrpSpPr>
        <p:grpSpPr>
          <a:xfrm>
            <a:off x="7402423" y="0"/>
            <a:ext cx="4609669" cy="6858000"/>
            <a:chOff x="7400495" y="0"/>
            <a:chExt cx="4608469" cy="6858000"/>
          </a:xfrm>
        </p:grpSpPr>
        <p:sp>
          <p:nvSpPr>
            <p:cNvPr id="645" name="Google Shape;645;p24"/>
            <p:cNvSpPr/>
            <p:nvPr/>
          </p:nvSpPr>
          <p:spPr>
            <a:xfrm>
              <a:off x="7400495" y="0"/>
              <a:ext cx="4181398" cy="6858000"/>
            </a:xfrm>
            <a:custGeom>
              <a:avLst/>
              <a:gdLst/>
              <a:ahLst/>
              <a:cxnLst/>
              <a:rect l="l" t="t" r="r" b="b"/>
              <a:pathLst>
                <a:path w="4181398" h="6858000" extrusionOk="0">
                  <a:moveTo>
                    <a:pt x="4075034" y="0"/>
                  </a:moveTo>
                  <a:lnTo>
                    <a:pt x="4181398" y="0"/>
                  </a:lnTo>
                  <a:lnTo>
                    <a:pt x="106364" y="6858000"/>
                  </a:lnTo>
                  <a:lnTo>
                    <a:pt x="0" y="6858000"/>
                  </a:lnTo>
                  <a:lnTo>
                    <a:pt x="407503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646" name="Google Shape;646;p24"/>
            <p:cNvSpPr/>
            <p:nvPr/>
          </p:nvSpPr>
          <p:spPr>
            <a:xfrm>
              <a:off x="7616860" y="0"/>
              <a:ext cx="4178568" cy="6853237"/>
            </a:xfrm>
            <a:custGeom>
              <a:avLst/>
              <a:gdLst/>
              <a:ahLst/>
              <a:cxnLst/>
              <a:rect l="l" t="t" r="r" b="b"/>
              <a:pathLst>
                <a:path w="4178568" h="6853237" extrusionOk="0">
                  <a:moveTo>
                    <a:pt x="4072204" y="0"/>
                  </a:moveTo>
                  <a:lnTo>
                    <a:pt x="4178568" y="0"/>
                  </a:lnTo>
                  <a:lnTo>
                    <a:pt x="106364" y="6853237"/>
                  </a:lnTo>
                  <a:lnTo>
                    <a:pt x="0" y="6853237"/>
                  </a:lnTo>
                  <a:lnTo>
                    <a:pt x="4072204"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647" name="Google Shape;647;p24"/>
            <p:cNvSpPr/>
            <p:nvPr/>
          </p:nvSpPr>
          <p:spPr>
            <a:xfrm>
              <a:off x="7830397" y="0"/>
              <a:ext cx="4178567" cy="6853237"/>
            </a:xfrm>
            <a:custGeom>
              <a:avLst/>
              <a:gdLst/>
              <a:ahLst/>
              <a:cxnLst/>
              <a:rect l="l" t="t" r="r" b="b"/>
              <a:pathLst>
                <a:path w="4178567" h="6853237" extrusionOk="0">
                  <a:moveTo>
                    <a:pt x="4072204" y="0"/>
                  </a:moveTo>
                  <a:lnTo>
                    <a:pt x="4178567" y="0"/>
                  </a:lnTo>
                  <a:lnTo>
                    <a:pt x="106364" y="6853237"/>
                  </a:lnTo>
                  <a:lnTo>
                    <a:pt x="0" y="6853237"/>
                  </a:lnTo>
                  <a:lnTo>
                    <a:pt x="4072204"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grpSp>
      <p:sp>
        <p:nvSpPr>
          <p:cNvPr id="648" name="Google Shape;648;p24"/>
          <p:cNvSpPr txBox="1">
            <a:spLocks noGrp="1"/>
          </p:cNvSpPr>
          <p:nvPr>
            <p:ph type="title"/>
          </p:nvPr>
        </p:nvSpPr>
        <p:spPr>
          <a:xfrm>
            <a:off x="508001" y="228600"/>
            <a:ext cx="10008750" cy="120831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3599"/>
              <a:buFont typeface="Georgia"/>
              <a:buNone/>
              <a:defRPr sz="4000">
                <a:latin typeface="Montserrat SemiBold" panose="00000700000000000000" pitchFamily="2" charset="0"/>
                <a:ea typeface="Montserrat SemiBold" panose="00000700000000000000" pitchFamily="2" charset="0"/>
                <a:cs typeface="Montserrat SemiBold" panose="00000700000000000000" pitchFamily="2" charset="0"/>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9" name="Google Shape;649;p24"/>
          <p:cNvSpPr txBox="1">
            <a:spLocks noGrp="1"/>
          </p:cNvSpPr>
          <p:nvPr>
            <p:ph type="body" idx="1"/>
          </p:nvPr>
        </p:nvSpPr>
        <p:spPr>
          <a:xfrm>
            <a:off x="508002" y="1531917"/>
            <a:ext cx="5130679" cy="4308813"/>
          </a:xfrm>
          <a:prstGeom prst="rect">
            <a:avLst/>
          </a:prstGeom>
          <a:noFill/>
          <a:ln>
            <a:noFill/>
          </a:ln>
        </p:spPr>
        <p:txBody>
          <a:bodyPr spcFirstLastPara="1" wrap="square" lIns="91425" tIns="45700" rIns="91425" bIns="45700" anchor="t" anchorCtr="0">
            <a:normAutofit/>
          </a:bodyPr>
          <a:lstStyle>
            <a:lvl1pPr marL="114300" lvl="0" indent="0" algn="l">
              <a:lnSpc>
                <a:spcPct val="100000"/>
              </a:lnSpc>
              <a:spcBef>
                <a:spcPts val="360"/>
              </a:spcBef>
              <a:spcAft>
                <a:spcPts val="0"/>
              </a:spcAft>
              <a:buSzPts val="1800"/>
              <a:buNone/>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o"/>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marL="320040" marR="0" lvl="0" indent="-320040" algn="l"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Click to edit Master text styles</a:t>
            </a:r>
          </a:p>
          <a:p>
            <a:pPr marL="640080" marR="0" lvl="1" indent="-274320" algn="l" defTabSz="914400" rtl="0" eaLnBrk="1" fontAlgn="auto" latinLnBrk="0" hangingPunct="1">
              <a:lnSpc>
                <a:spcPct val="100000"/>
              </a:lnSpc>
              <a:spcBef>
                <a:spcPts val="550"/>
              </a:spcBef>
              <a:spcAft>
                <a:spcPts val="0"/>
              </a:spcAft>
              <a:buClr>
                <a:srgbClr val="1A88AD"/>
              </a:buClr>
              <a:buSzPct val="80000"/>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Second level</a:t>
            </a:r>
          </a:p>
          <a:p>
            <a:pPr marL="914400" marR="0" lvl="2" indent="-228600" algn="l" defTabSz="914400" rtl="0" eaLnBrk="1" fontAlgn="auto" latinLnBrk="0" hangingPunct="1">
              <a:lnSpc>
                <a:spcPct val="100000"/>
              </a:lnSpc>
              <a:spcBef>
                <a:spcPts val="500"/>
              </a:spcBef>
              <a:spcAft>
                <a:spcPts val="0"/>
              </a:spcAft>
              <a:buClr>
                <a:srgbClr val="4ABCE4"/>
              </a:buClr>
              <a:buSzPct val="75000"/>
              <a:buFont typeface="Wingdings" panose="05000000000000000000" pitchFamily="2" charset="2"/>
              <a:buChar char="§"/>
              <a:tabLst/>
              <a:defRPr/>
            </a:pPr>
            <a:r>
              <a:rPr kumimoji="0" lang="en-US" sz="23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Third level</a:t>
            </a:r>
          </a:p>
          <a:p>
            <a:pPr marL="1371600" marR="0" lvl="3" indent="-228600" algn="l" defTabSz="914400" rtl="0" eaLnBrk="1" fontAlgn="auto" latinLnBrk="0" hangingPunct="1">
              <a:lnSpc>
                <a:spcPct val="100000"/>
              </a:lnSpc>
              <a:spcBef>
                <a:spcPts val="400"/>
              </a:spcBef>
              <a:spcAft>
                <a:spcPts val="0"/>
              </a:spcAft>
              <a:buClr>
                <a:srgbClr val="87D2ED"/>
              </a:buClr>
              <a:buSzPct val="7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Fourth level</a:t>
            </a:r>
          </a:p>
          <a:p>
            <a:pPr marL="1828800" marR="0" lvl="4" indent="-228600" algn="l" defTabSz="914400" rtl="0" eaLnBrk="1" fontAlgn="auto" latinLnBrk="0" hangingPunct="1">
              <a:lnSpc>
                <a:spcPct val="100000"/>
              </a:lnSpc>
              <a:spcBef>
                <a:spcPts val="400"/>
              </a:spcBef>
              <a:spcAft>
                <a:spcPts val="0"/>
              </a:spcAft>
              <a:buClr>
                <a:srgbClr val="243352"/>
              </a:buClr>
              <a:buSzPct val="5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Fifth level</a:t>
            </a:r>
          </a:p>
          <a:p>
            <a:endParaRPr lang="en-US" dirty="0"/>
          </a:p>
        </p:txBody>
      </p:sp>
      <p:sp>
        <p:nvSpPr>
          <p:cNvPr id="650" name="Google Shape;650;p24"/>
          <p:cNvSpPr/>
          <p:nvPr/>
        </p:nvSpPr>
        <p:spPr>
          <a:xfrm flipH="1">
            <a:off x="8133151" y="0"/>
            <a:ext cx="4058850" cy="6858000"/>
          </a:xfrm>
          <a:prstGeom prst="rtTriangle">
            <a:avLst/>
          </a:prstGeom>
          <a:solidFill>
            <a:schemeClr val="accent1">
              <a:lumMod val="50000"/>
            </a:schemeClr>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651" name="Google Shape;651;p24" descr="A blue screen with white text&#10;&#10;Description automatically generated with medium confidence"/>
          <p:cNvPicPr preferRelativeResize="0"/>
          <p:nvPr/>
        </p:nvPicPr>
        <p:blipFill rotWithShape="1">
          <a:blip r:embed="rId2">
            <a:alphaModFix/>
          </a:blip>
          <a:srcRect/>
          <a:stretch/>
        </p:blipFill>
        <p:spPr>
          <a:xfrm>
            <a:off x="5243769" y="2514600"/>
            <a:ext cx="6995388" cy="3752850"/>
          </a:xfrm>
          <a:prstGeom prst="rect">
            <a:avLst/>
          </a:prstGeom>
          <a:noFill/>
          <a:ln>
            <a:noFill/>
          </a:ln>
        </p:spPr>
      </p:pic>
      <p:sp>
        <p:nvSpPr>
          <p:cNvPr id="652" name="Google Shape;652;p24"/>
          <p:cNvSpPr>
            <a:spLocks noGrp="1"/>
          </p:cNvSpPr>
          <p:nvPr>
            <p:ph type="pic" idx="2"/>
          </p:nvPr>
        </p:nvSpPr>
        <p:spPr>
          <a:xfrm>
            <a:off x="6271940" y="2743201"/>
            <a:ext cx="4939046" cy="3097213"/>
          </a:xfrm>
          <a:prstGeom prst="rect">
            <a:avLst/>
          </a:prstGeom>
          <a:solidFill>
            <a:schemeClr val="lt1"/>
          </a:solidFill>
          <a:ln>
            <a:noFill/>
          </a:ln>
        </p:spPr>
        <p:txBody>
          <a:bodyPr/>
          <a:lstStyle/>
          <a:p>
            <a:endParaRPr lang="en-US"/>
          </a:p>
        </p:txBody>
      </p:sp>
    </p:spTree>
    <p:extLst>
      <p:ext uri="{BB962C8B-B14F-4D97-AF65-F5344CB8AC3E}">
        <p14:creationId xmlns:p14="http://schemas.microsoft.com/office/powerpoint/2010/main" val="366566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Laptop Mockup 1" preserve="1">
  <p:cSld name="2_Laptop Mockup 1">
    <p:spTree>
      <p:nvGrpSpPr>
        <p:cNvPr id="1" name="Shape 643"/>
        <p:cNvGrpSpPr/>
        <p:nvPr/>
      </p:nvGrpSpPr>
      <p:grpSpPr>
        <a:xfrm>
          <a:off x="0" y="0"/>
          <a:ext cx="0" cy="0"/>
          <a:chOff x="0" y="0"/>
          <a:chExt cx="0" cy="0"/>
        </a:xfrm>
      </p:grpSpPr>
      <p:grpSp>
        <p:nvGrpSpPr>
          <p:cNvPr id="644" name="Google Shape;644;p24"/>
          <p:cNvGrpSpPr/>
          <p:nvPr/>
        </p:nvGrpSpPr>
        <p:grpSpPr>
          <a:xfrm>
            <a:off x="7402423" y="0"/>
            <a:ext cx="4609669" cy="6858000"/>
            <a:chOff x="7400495" y="0"/>
            <a:chExt cx="4608469" cy="6858000"/>
          </a:xfrm>
        </p:grpSpPr>
        <p:sp>
          <p:nvSpPr>
            <p:cNvPr id="645" name="Google Shape;645;p24"/>
            <p:cNvSpPr/>
            <p:nvPr/>
          </p:nvSpPr>
          <p:spPr>
            <a:xfrm>
              <a:off x="7400495" y="0"/>
              <a:ext cx="4181398" cy="6858000"/>
            </a:xfrm>
            <a:custGeom>
              <a:avLst/>
              <a:gdLst/>
              <a:ahLst/>
              <a:cxnLst/>
              <a:rect l="l" t="t" r="r" b="b"/>
              <a:pathLst>
                <a:path w="4181398" h="6858000" extrusionOk="0">
                  <a:moveTo>
                    <a:pt x="4075034" y="0"/>
                  </a:moveTo>
                  <a:lnTo>
                    <a:pt x="4181398" y="0"/>
                  </a:lnTo>
                  <a:lnTo>
                    <a:pt x="106364" y="6858000"/>
                  </a:lnTo>
                  <a:lnTo>
                    <a:pt x="0" y="6858000"/>
                  </a:lnTo>
                  <a:lnTo>
                    <a:pt x="407503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646" name="Google Shape;646;p24"/>
            <p:cNvSpPr/>
            <p:nvPr/>
          </p:nvSpPr>
          <p:spPr>
            <a:xfrm>
              <a:off x="7616860" y="0"/>
              <a:ext cx="4178568" cy="6853237"/>
            </a:xfrm>
            <a:custGeom>
              <a:avLst/>
              <a:gdLst/>
              <a:ahLst/>
              <a:cxnLst/>
              <a:rect l="l" t="t" r="r" b="b"/>
              <a:pathLst>
                <a:path w="4178568" h="6853237" extrusionOk="0">
                  <a:moveTo>
                    <a:pt x="4072204" y="0"/>
                  </a:moveTo>
                  <a:lnTo>
                    <a:pt x="4178568" y="0"/>
                  </a:lnTo>
                  <a:lnTo>
                    <a:pt x="106364" y="6853237"/>
                  </a:lnTo>
                  <a:lnTo>
                    <a:pt x="0" y="6853237"/>
                  </a:lnTo>
                  <a:lnTo>
                    <a:pt x="4072204"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647" name="Google Shape;647;p24"/>
            <p:cNvSpPr/>
            <p:nvPr/>
          </p:nvSpPr>
          <p:spPr>
            <a:xfrm>
              <a:off x="7830397" y="0"/>
              <a:ext cx="4178567" cy="6853237"/>
            </a:xfrm>
            <a:custGeom>
              <a:avLst/>
              <a:gdLst/>
              <a:ahLst/>
              <a:cxnLst/>
              <a:rect l="l" t="t" r="r" b="b"/>
              <a:pathLst>
                <a:path w="4178567" h="6853237" extrusionOk="0">
                  <a:moveTo>
                    <a:pt x="4072204" y="0"/>
                  </a:moveTo>
                  <a:lnTo>
                    <a:pt x="4178567" y="0"/>
                  </a:lnTo>
                  <a:lnTo>
                    <a:pt x="106364" y="6853237"/>
                  </a:lnTo>
                  <a:lnTo>
                    <a:pt x="0" y="6853237"/>
                  </a:lnTo>
                  <a:lnTo>
                    <a:pt x="4072204"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grpSp>
      <p:sp>
        <p:nvSpPr>
          <p:cNvPr id="648" name="Google Shape;648;p24"/>
          <p:cNvSpPr txBox="1">
            <a:spLocks noGrp="1"/>
          </p:cNvSpPr>
          <p:nvPr>
            <p:ph type="title"/>
          </p:nvPr>
        </p:nvSpPr>
        <p:spPr>
          <a:xfrm>
            <a:off x="508001" y="228600"/>
            <a:ext cx="10008750" cy="120831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3599"/>
              <a:buFont typeface="Georgia"/>
              <a:buNone/>
              <a:defRPr sz="4000">
                <a:latin typeface="Montserrat SemiBold" panose="00000700000000000000" pitchFamily="2" charset="0"/>
                <a:ea typeface="Montserrat SemiBold" panose="00000700000000000000" pitchFamily="2" charset="0"/>
                <a:cs typeface="Montserrat SemiBold" panose="00000700000000000000" pitchFamily="2" charset="0"/>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9" name="Google Shape;649;p24"/>
          <p:cNvSpPr txBox="1">
            <a:spLocks noGrp="1"/>
          </p:cNvSpPr>
          <p:nvPr>
            <p:ph type="body" idx="1"/>
          </p:nvPr>
        </p:nvSpPr>
        <p:spPr>
          <a:xfrm>
            <a:off x="508002" y="1531917"/>
            <a:ext cx="5895307" cy="5097483"/>
          </a:xfrm>
          <a:prstGeom prst="rect">
            <a:avLst/>
          </a:prstGeom>
          <a:noFill/>
          <a:ln>
            <a:noFill/>
          </a:ln>
        </p:spPr>
        <p:txBody>
          <a:bodyPr spcFirstLastPara="1" wrap="square" lIns="91425" tIns="45700" rIns="91425" bIns="45700" anchor="t" anchorCtr="0">
            <a:normAutofit/>
          </a:bodyPr>
          <a:lstStyle>
            <a:lvl1pPr marL="114300" lvl="0" indent="0" algn="l">
              <a:lnSpc>
                <a:spcPct val="100000"/>
              </a:lnSpc>
              <a:spcBef>
                <a:spcPts val="360"/>
              </a:spcBef>
              <a:spcAft>
                <a:spcPts val="0"/>
              </a:spcAft>
              <a:buSzPts val="1800"/>
              <a:buNone/>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o"/>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marL="320040" marR="0" lvl="0" indent="-320040" algn="l"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Click to edit Master text styles</a:t>
            </a:r>
          </a:p>
          <a:p>
            <a:pPr marL="640080" marR="0" lvl="1" indent="-274320" algn="l" defTabSz="914400" rtl="0" eaLnBrk="1" fontAlgn="auto" latinLnBrk="0" hangingPunct="1">
              <a:lnSpc>
                <a:spcPct val="100000"/>
              </a:lnSpc>
              <a:spcBef>
                <a:spcPts val="550"/>
              </a:spcBef>
              <a:spcAft>
                <a:spcPts val="0"/>
              </a:spcAft>
              <a:buClr>
                <a:srgbClr val="1A88AD"/>
              </a:buClr>
              <a:buSzPct val="80000"/>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Second level</a:t>
            </a:r>
          </a:p>
          <a:p>
            <a:pPr marL="914400" marR="0" lvl="2" indent="-228600" algn="l" defTabSz="914400" rtl="0" eaLnBrk="1" fontAlgn="auto" latinLnBrk="0" hangingPunct="1">
              <a:lnSpc>
                <a:spcPct val="100000"/>
              </a:lnSpc>
              <a:spcBef>
                <a:spcPts val="500"/>
              </a:spcBef>
              <a:spcAft>
                <a:spcPts val="0"/>
              </a:spcAft>
              <a:buClr>
                <a:srgbClr val="4ABCE4"/>
              </a:buClr>
              <a:buSzPct val="75000"/>
              <a:buFont typeface="Wingdings" panose="05000000000000000000" pitchFamily="2" charset="2"/>
              <a:buChar char="§"/>
              <a:tabLst/>
              <a:defRPr/>
            </a:pPr>
            <a:r>
              <a:rPr kumimoji="0" lang="en-US" sz="23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Third level</a:t>
            </a:r>
          </a:p>
          <a:p>
            <a:pPr marL="1371600" marR="0" lvl="3" indent="-228600" algn="l" defTabSz="914400" rtl="0" eaLnBrk="1" fontAlgn="auto" latinLnBrk="0" hangingPunct="1">
              <a:lnSpc>
                <a:spcPct val="100000"/>
              </a:lnSpc>
              <a:spcBef>
                <a:spcPts val="400"/>
              </a:spcBef>
              <a:spcAft>
                <a:spcPts val="0"/>
              </a:spcAft>
              <a:buClr>
                <a:srgbClr val="87D2ED"/>
              </a:buClr>
              <a:buSzPct val="7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Fourth level</a:t>
            </a:r>
          </a:p>
          <a:p>
            <a:pPr marL="1828800" marR="0" lvl="4" indent="-228600" algn="l" defTabSz="914400" rtl="0" eaLnBrk="1" fontAlgn="auto" latinLnBrk="0" hangingPunct="1">
              <a:lnSpc>
                <a:spcPct val="100000"/>
              </a:lnSpc>
              <a:spcBef>
                <a:spcPts val="400"/>
              </a:spcBef>
              <a:spcAft>
                <a:spcPts val="0"/>
              </a:spcAft>
              <a:buClr>
                <a:srgbClr val="243352"/>
              </a:buClr>
              <a:buSzPct val="5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Fifth level</a:t>
            </a:r>
          </a:p>
          <a:p>
            <a:endParaRPr lang="en-US" dirty="0"/>
          </a:p>
        </p:txBody>
      </p:sp>
      <p:sp>
        <p:nvSpPr>
          <p:cNvPr id="650" name="Google Shape;650;p24"/>
          <p:cNvSpPr/>
          <p:nvPr/>
        </p:nvSpPr>
        <p:spPr>
          <a:xfrm flipH="1">
            <a:off x="8133151" y="0"/>
            <a:ext cx="4058850" cy="6858000"/>
          </a:xfrm>
          <a:prstGeom prst="rtTriangle">
            <a:avLst/>
          </a:prstGeom>
          <a:solidFill>
            <a:schemeClr val="accent1">
              <a:lumMod val="50000"/>
            </a:schemeClr>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651" name="Google Shape;651;p24" descr="A blue screen with white text&#10;&#10;Description automatically generated with medium confidence"/>
          <p:cNvPicPr preferRelativeResize="0"/>
          <p:nvPr/>
        </p:nvPicPr>
        <p:blipFill rotWithShape="1">
          <a:blip r:embed="rId2">
            <a:alphaModFix/>
          </a:blip>
          <a:srcRect/>
          <a:stretch/>
        </p:blipFill>
        <p:spPr>
          <a:xfrm>
            <a:off x="6095999" y="2514600"/>
            <a:ext cx="6143157" cy="3752850"/>
          </a:xfrm>
          <a:prstGeom prst="rect">
            <a:avLst/>
          </a:prstGeom>
          <a:noFill/>
          <a:ln>
            <a:noFill/>
          </a:ln>
        </p:spPr>
      </p:pic>
      <p:sp>
        <p:nvSpPr>
          <p:cNvPr id="652" name="Google Shape;652;p24"/>
          <p:cNvSpPr>
            <a:spLocks noGrp="1"/>
          </p:cNvSpPr>
          <p:nvPr>
            <p:ph type="pic" idx="2"/>
          </p:nvPr>
        </p:nvSpPr>
        <p:spPr>
          <a:xfrm>
            <a:off x="7010400" y="2743201"/>
            <a:ext cx="4325302" cy="3097213"/>
          </a:xfrm>
          <a:prstGeom prst="rect">
            <a:avLst/>
          </a:prstGeom>
          <a:solidFill>
            <a:schemeClr val="lt1"/>
          </a:solidFill>
          <a:ln>
            <a:noFill/>
          </a:ln>
        </p:spPr>
      </p:sp>
    </p:spTree>
    <p:extLst>
      <p:ext uri="{BB962C8B-B14F-4D97-AF65-F5344CB8AC3E}">
        <p14:creationId xmlns:p14="http://schemas.microsoft.com/office/powerpoint/2010/main" val="3085088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1">
  <p:cSld name="1_Content 1">
    <p:spTree>
      <p:nvGrpSpPr>
        <p:cNvPr id="1" name="Shape 547"/>
        <p:cNvGrpSpPr/>
        <p:nvPr/>
      </p:nvGrpSpPr>
      <p:grpSpPr>
        <a:xfrm>
          <a:off x="0" y="0"/>
          <a:ext cx="0" cy="0"/>
          <a:chOff x="0" y="0"/>
          <a:chExt cx="0" cy="0"/>
        </a:xfrm>
      </p:grpSpPr>
      <p:grpSp>
        <p:nvGrpSpPr>
          <p:cNvPr id="548" name="Google Shape;548;p19"/>
          <p:cNvGrpSpPr/>
          <p:nvPr/>
        </p:nvGrpSpPr>
        <p:grpSpPr>
          <a:xfrm>
            <a:off x="7402423" y="0"/>
            <a:ext cx="4609669" cy="6858000"/>
            <a:chOff x="7400495" y="0"/>
            <a:chExt cx="4608469" cy="6858000"/>
          </a:xfrm>
        </p:grpSpPr>
        <p:sp>
          <p:nvSpPr>
            <p:cNvPr id="549" name="Google Shape;549;p19"/>
            <p:cNvSpPr/>
            <p:nvPr/>
          </p:nvSpPr>
          <p:spPr>
            <a:xfrm>
              <a:off x="7400495" y="0"/>
              <a:ext cx="4181398" cy="6858000"/>
            </a:xfrm>
            <a:custGeom>
              <a:avLst/>
              <a:gdLst/>
              <a:ahLst/>
              <a:cxnLst/>
              <a:rect l="l" t="t" r="r" b="b"/>
              <a:pathLst>
                <a:path w="4181398" h="6858000" extrusionOk="0">
                  <a:moveTo>
                    <a:pt x="4075034" y="0"/>
                  </a:moveTo>
                  <a:lnTo>
                    <a:pt x="4181398" y="0"/>
                  </a:lnTo>
                  <a:lnTo>
                    <a:pt x="106364" y="6858000"/>
                  </a:lnTo>
                  <a:lnTo>
                    <a:pt x="0" y="6858000"/>
                  </a:lnTo>
                  <a:lnTo>
                    <a:pt x="407503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550" name="Google Shape;550;p19"/>
            <p:cNvSpPr/>
            <p:nvPr/>
          </p:nvSpPr>
          <p:spPr>
            <a:xfrm>
              <a:off x="7616860" y="0"/>
              <a:ext cx="4178568" cy="6853237"/>
            </a:xfrm>
            <a:custGeom>
              <a:avLst/>
              <a:gdLst/>
              <a:ahLst/>
              <a:cxnLst/>
              <a:rect l="l" t="t" r="r" b="b"/>
              <a:pathLst>
                <a:path w="4178568" h="6853237" extrusionOk="0">
                  <a:moveTo>
                    <a:pt x="4072204" y="0"/>
                  </a:moveTo>
                  <a:lnTo>
                    <a:pt x="4178568" y="0"/>
                  </a:lnTo>
                  <a:lnTo>
                    <a:pt x="106364" y="6853237"/>
                  </a:lnTo>
                  <a:lnTo>
                    <a:pt x="0" y="6853237"/>
                  </a:lnTo>
                  <a:lnTo>
                    <a:pt x="4072204"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551" name="Google Shape;551;p19"/>
            <p:cNvSpPr/>
            <p:nvPr/>
          </p:nvSpPr>
          <p:spPr>
            <a:xfrm>
              <a:off x="7830397" y="0"/>
              <a:ext cx="4178567" cy="6853237"/>
            </a:xfrm>
            <a:custGeom>
              <a:avLst/>
              <a:gdLst/>
              <a:ahLst/>
              <a:cxnLst/>
              <a:rect l="l" t="t" r="r" b="b"/>
              <a:pathLst>
                <a:path w="4178567" h="6853237" extrusionOk="0">
                  <a:moveTo>
                    <a:pt x="4072204" y="0"/>
                  </a:moveTo>
                  <a:lnTo>
                    <a:pt x="4178567" y="0"/>
                  </a:lnTo>
                  <a:lnTo>
                    <a:pt x="106364" y="6853237"/>
                  </a:lnTo>
                  <a:lnTo>
                    <a:pt x="0" y="6853237"/>
                  </a:lnTo>
                  <a:lnTo>
                    <a:pt x="4072204"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grpSp>
      <p:sp>
        <p:nvSpPr>
          <p:cNvPr id="552" name="Google Shape;552;p19"/>
          <p:cNvSpPr/>
          <p:nvPr/>
        </p:nvSpPr>
        <p:spPr>
          <a:xfrm flipH="1">
            <a:off x="8133151" y="0"/>
            <a:ext cx="4058850" cy="6858000"/>
          </a:xfrm>
          <a:prstGeom prst="rtTriangle">
            <a:avLst/>
          </a:prstGeom>
          <a:solidFill>
            <a:srgbClr val="1A88AD"/>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553" name="Google Shape;553;p19"/>
          <p:cNvSpPr/>
          <p:nvPr/>
        </p:nvSpPr>
        <p:spPr>
          <a:xfrm>
            <a:off x="8133151" y="2009788"/>
            <a:ext cx="3630052" cy="3630052"/>
          </a:xfrm>
          <a:prstGeom prst="ellipse">
            <a:avLst/>
          </a:prstGeom>
          <a:gradFill>
            <a:gsLst>
              <a:gs pos="0">
                <a:schemeClr val="accent2"/>
              </a:gs>
              <a:gs pos="83000">
                <a:srgbClr val="0A2043"/>
              </a:gs>
              <a:gs pos="98000">
                <a:srgbClr val="06152D"/>
              </a:gs>
              <a:gs pos="100000">
                <a:srgbClr val="06152D"/>
              </a:gs>
            </a:gsLst>
            <a:lin ang="48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554" name="Google Shape;554;p19"/>
          <p:cNvSpPr txBox="1">
            <a:spLocks noGrp="1"/>
          </p:cNvSpPr>
          <p:nvPr>
            <p:ph type="title"/>
          </p:nvPr>
        </p:nvSpPr>
        <p:spPr>
          <a:xfrm>
            <a:off x="508002" y="228600"/>
            <a:ext cx="10041890" cy="120831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3599"/>
              <a:buFont typeface="Georgia"/>
              <a:buNone/>
              <a:defRPr sz="4000">
                <a:latin typeface="Montserrat SemiBold" panose="00000700000000000000" pitchFamily="2" charset="0"/>
                <a:ea typeface="Montserrat SemiBold" panose="00000700000000000000" pitchFamily="2" charset="0"/>
                <a:cs typeface="Montserrat SemiBold" panose="00000700000000000000" pitchFamily="2" charset="0"/>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55" name="Google Shape;555;p19"/>
          <p:cNvSpPr txBox="1">
            <a:spLocks noGrp="1"/>
          </p:cNvSpPr>
          <p:nvPr>
            <p:ph type="body" idx="1"/>
          </p:nvPr>
        </p:nvSpPr>
        <p:spPr>
          <a:xfrm>
            <a:off x="508000" y="1531917"/>
            <a:ext cx="7321857" cy="4308813"/>
          </a:xfrm>
          <a:prstGeom prst="rect">
            <a:avLst/>
          </a:prstGeom>
          <a:noFill/>
          <a:ln>
            <a:noFill/>
          </a:ln>
        </p:spPr>
        <p:txBody>
          <a:bodyPr spcFirstLastPara="1" wrap="square" lIns="91425" tIns="45700" rIns="91425" bIns="45700" anchor="t" anchorCtr="0">
            <a:normAutofit/>
          </a:bodyPr>
          <a:lstStyle>
            <a:lvl1pPr marL="114300" lvl="0" indent="0" algn="l">
              <a:lnSpc>
                <a:spcPct val="100000"/>
              </a:lnSpc>
              <a:spcBef>
                <a:spcPts val="360"/>
              </a:spcBef>
              <a:spcAft>
                <a:spcPts val="0"/>
              </a:spcAft>
              <a:buSzPts val="1800"/>
              <a:buNone/>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o"/>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marL="320040" marR="0" lvl="0" indent="-320040" algn="l"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Click to edit Master text styles</a:t>
            </a:r>
          </a:p>
          <a:p>
            <a:pPr marL="640080" marR="0" lvl="1" indent="-274320" algn="l" defTabSz="914400" rtl="0" eaLnBrk="1" fontAlgn="auto" latinLnBrk="0" hangingPunct="1">
              <a:lnSpc>
                <a:spcPct val="100000"/>
              </a:lnSpc>
              <a:spcBef>
                <a:spcPts val="550"/>
              </a:spcBef>
              <a:spcAft>
                <a:spcPts val="0"/>
              </a:spcAft>
              <a:buClr>
                <a:srgbClr val="1A88AD"/>
              </a:buClr>
              <a:buSzPct val="80000"/>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Second level</a:t>
            </a:r>
          </a:p>
          <a:p>
            <a:pPr marL="914400" marR="0" lvl="2" indent="-228600" algn="l" defTabSz="914400" rtl="0" eaLnBrk="1" fontAlgn="auto" latinLnBrk="0" hangingPunct="1">
              <a:lnSpc>
                <a:spcPct val="100000"/>
              </a:lnSpc>
              <a:spcBef>
                <a:spcPts val="500"/>
              </a:spcBef>
              <a:spcAft>
                <a:spcPts val="0"/>
              </a:spcAft>
              <a:buClr>
                <a:srgbClr val="4ABCE4"/>
              </a:buClr>
              <a:buSzPct val="75000"/>
              <a:buFont typeface="Wingdings" panose="05000000000000000000" pitchFamily="2" charset="2"/>
              <a:buChar char="§"/>
              <a:tabLst/>
              <a:defRPr/>
            </a:pPr>
            <a:r>
              <a:rPr kumimoji="0" lang="en-US" sz="23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Third level</a:t>
            </a:r>
          </a:p>
          <a:p>
            <a:pPr marL="1371600" marR="0" lvl="3" indent="-228600" algn="l" defTabSz="914400" rtl="0" eaLnBrk="1" fontAlgn="auto" latinLnBrk="0" hangingPunct="1">
              <a:lnSpc>
                <a:spcPct val="100000"/>
              </a:lnSpc>
              <a:spcBef>
                <a:spcPts val="400"/>
              </a:spcBef>
              <a:spcAft>
                <a:spcPts val="0"/>
              </a:spcAft>
              <a:buClr>
                <a:srgbClr val="87D2ED"/>
              </a:buClr>
              <a:buSzPct val="7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Fourth level</a:t>
            </a:r>
          </a:p>
          <a:p>
            <a:pPr marL="1828800" marR="0" lvl="4" indent="-228600" algn="l" defTabSz="914400" rtl="0" eaLnBrk="1" fontAlgn="auto" latinLnBrk="0" hangingPunct="1">
              <a:lnSpc>
                <a:spcPct val="100000"/>
              </a:lnSpc>
              <a:spcBef>
                <a:spcPts val="400"/>
              </a:spcBef>
              <a:spcAft>
                <a:spcPts val="0"/>
              </a:spcAft>
              <a:buClr>
                <a:srgbClr val="243352"/>
              </a:buClr>
              <a:buSzPct val="5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Fifth level</a:t>
            </a:r>
          </a:p>
          <a:p>
            <a:endParaRPr lang="en-US" dirty="0"/>
          </a:p>
        </p:txBody>
      </p:sp>
      <p:sp>
        <p:nvSpPr>
          <p:cNvPr id="556" name="Google Shape;556;p19"/>
          <p:cNvSpPr>
            <a:spLocks noGrp="1"/>
          </p:cNvSpPr>
          <p:nvPr>
            <p:ph type="pic" idx="2"/>
          </p:nvPr>
        </p:nvSpPr>
        <p:spPr>
          <a:xfrm>
            <a:off x="8297474" y="2174542"/>
            <a:ext cx="3301405" cy="3300545"/>
          </a:xfrm>
          <a:prstGeom prst="ellipse">
            <a:avLst/>
          </a:prstGeom>
          <a:noFill/>
          <a:ln>
            <a:noFill/>
          </a:ln>
        </p:spPr>
        <p:txBody>
          <a:bodyPr/>
          <a:lstStyle/>
          <a:p>
            <a:endParaRPr lang="en-US"/>
          </a:p>
        </p:txBody>
      </p:sp>
    </p:spTree>
    <p:extLst>
      <p:ext uri="{BB962C8B-B14F-4D97-AF65-F5344CB8AC3E}">
        <p14:creationId xmlns:p14="http://schemas.microsoft.com/office/powerpoint/2010/main" val="246766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_USE">
    <p:bg>
      <p:bgPr>
        <a:gradFill>
          <a:gsLst>
            <a:gs pos="0">
              <a:schemeClr val="accent1">
                <a:lumMod val="5000"/>
                <a:lumOff val="95000"/>
              </a:schemeClr>
            </a:gs>
            <a:gs pos="79000">
              <a:srgbClr val="294C62"/>
            </a:gs>
            <a:gs pos="100000">
              <a:srgbClr val="092F3C"/>
            </a:gs>
          </a:gsLst>
          <a:lin ang="3600000" scaled="0"/>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1371600" y="2476500"/>
            <a:ext cx="9448800" cy="1905000"/>
          </a:xfrm>
        </p:spPr>
        <p:txBody>
          <a:bodyPr anchor="b"/>
          <a:lstStyle>
            <a:lvl1pPr algn="ctr">
              <a:defRPr cap="all" baseline="0">
                <a:solidFill>
                  <a:schemeClr val="tx1"/>
                </a:solidFill>
                <a:latin typeface="Montserrat SemiBold" panose="00000700000000000000" pitchFamily="2" charset="0"/>
              </a:defRPr>
            </a:lvl1pPr>
          </a:lstStyle>
          <a:p>
            <a:r>
              <a:rPr kumimoji="0" lang="en-US" dirty="0"/>
              <a:t>Click to edit Master title style</a:t>
            </a:r>
          </a:p>
        </p:txBody>
      </p:sp>
      <p:sp>
        <p:nvSpPr>
          <p:cNvPr id="9" name="Subtitle 8"/>
          <p:cNvSpPr>
            <a:spLocks noGrp="1"/>
          </p:cNvSpPr>
          <p:nvPr>
            <p:ph type="subTitle" idx="1"/>
          </p:nvPr>
        </p:nvSpPr>
        <p:spPr>
          <a:xfrm>
            <a:off x="2641600" y="6019800"/>
            <a:ext cx="7721600" cy="685800"/>
          </a:xfrm>
        </p:spPr>
        <p:txBody>
          <a:bodyPr anchor="ctr">
            <a:normAutofit/>
          </a:bodyPr>
          <a:lstStyle>
            <a:lvl1pPr marL="0" indent="0" algn="l">
              <a:buNone/>
              <a:defRPr sz="2600">
                <a:solidFill>
                  <a:srgbClr val="FFFFFF"/>
                </a:solidFill>
                <a:latin typeface="Montserrat" panose="00000500000000000000" pitchFamily="2"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4" name="Picture 3" descr="Graphical user interface, application&#10;&#10;Description automatically generated">
            <a:extLst>
              <a:ext uri="{FF2B5EF4-FFF2-40B4-BE49-F238E27FC236}">
                <a16:creationId xmlns:a16="http://schemas.microsoft.com/office/drawing/2014/main" id="{0D200DD1-A191-495A-B99F-153A406801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2" cy="1371600"/>
          </a:xfrm>
          <a:prstGeom prst="rect">
            <a:avLst/>
          </a:prstGeom>
        </p:spPr>
      </p:pic>
      <p:pic>
        <p:nvPicPr>
          <p:cNvPr id="5" name="Picture 4" descr="AnLar and Westat logos">
            <a:extLst>
              <a:ext uri="{FF2B5EF4-FFF2-40B4-BE49-F238E27FC236}">
                <a16:creationId xmlns:a16="http://schemas.microsoft.com/office/drawing/2014/main" id="{566AB0D9-E5EA-42F9-B893-321FE2FB85E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64800" y="6019800"/>
            <a:ext cx="1524000" cy="642938"/>
          </a:xfrm>
          <a:prstGeom prst="rect">
            <a:avLst/>
          </a:prstGeom>
        </p:spPr>
      </p:pic>
    </p:spTree>
    <p:extLst>
      <p:ext uri="{BB962C8B-B14F-4D97-AF65-F5344CB8AC3E}">
        <p14:creationId xmlns:p14="http://schemas.microsoft.com/office/powerpoint/2010/main" val="403594234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_USE">
    <p:bg>
      <p:bgPr>
        <a:gradFill>
          <a:gsLst>
            <a:gs pos="0">
              <a:schemeClr val="accent1">
                <a:lumMod val="5000"/>
                <a:lumOff val="95000"/>
              </a:schemeClr>
            </a:gs>
            <a:gs pos="79000">
              <a:srgbClr val="294C62"/>
            </a:gs>
            <a:gs pos="100000">
              <a:srgbClr val="092F3C"/>
            </a:gs>
          </a:gsLst>
          <a:lin ang="3600000" scaled="0"/>
        </a:gradFill>
        <a:effectLst/>
      </p:bgPr>
    </p:bg>
    <p:spTree>
      <p:nvGrpSpPr>
        <p:cNvPr id="1" name=""/>
        <p:cNvGrpSpPr/>
        <p:nvPr/>
      </p:nvGrpSpPr>
      <p:grpSpPr>
        <a:xfrm>
          <a:off x="0" y="0"/>
          <a:ext cx="0" cy="0"/>
          <a:chOff x="0" y="0"/>
          <a:chExt cx="0" cy="0"/>
        </a:xfrm>
      </p:grpSpPr>
      <p:sp>
        <p:nvSpPr>
          <p:cNvPr id="8" name="Title 7"/>
          <p:cNvSpPr>
            <a:spLocks noGrp="1"/>
          </p:cNvSpPr>
          <p:nvPr>
            <p:ph type="ctrTitle" hasCustomPrompt="1"/>
          </p:nvPr>
        </p:nvSpPr>
        <p:spPr>
          <a:xfrm>
            <a:off x="1371600" y="1905000"/>
            <a:ext cx="9448800" cy="1905000"/>
          </a:xfrm>
        </p:spPr>
        <p:txBody>
          <a:bodyPr anchor="b"/>
          <a:lstStyle>
            <a:lvl1pPr algn="ctr">
              <a:defRPr cap="none" baseline="0">
                <a:solidFill>
                  <a:schemeClr val="tx1"/>
                </a:solidFill>
                <a:latin typeface="Montserrat SemiBold" panose="00000700000000000000" pitchFamily="2" charset="0"/>
              </a:defRPr>
            </a:lvl1pPr>
          </a:lstStyle>
          <a:p>
            <a:r>
              <a:rPr kumimoji="0" lang="en-US" dirty="0"/>
              <a:t>Click To Edit Master Title Style</a:t>
            </a:r>
          </a:p>
        </p:txBody>
      </p:sp>
      <p:pic>
        <p:nvPicPr>
          <p:cNvPr id="5" name="Picture 4" descr="AnLar and Westat logos">
            <a:extLst>
              <a:ext uri="{FF2B5EF4-FFF2-40B4-BE49-F238E27FC236}">
                <a16:creationId xmlns:a16="http://schemas.microsoft.com/office/drawing/2014/main" id="{566AB0D9-E5EA-42F9-B893-321FE2FB85E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8600" y="6002338"/>
            <a:ext cx="1524000" cy="642938"/>
          </a:xfrm>
          <a:prstGeom prst="rect">
            <a:avLst/>
          </a:prstGeom>
        </p:spPr>
      </p:pic>
      <p:sp>
        <p:nvSpPr>
          <p:cNvPr id="6" name="Slide Number Placeholder 5">
            <a:extLst>
              <a:ext uri="{FF2B5EF4-FFF2-40B4-BE49-F238E27FC236}">
                <a16:creationId xmlns:a16="http://schemas.microsoft.com/office/drawing/2014/main" id="{E411C53A-910E-E7B4-4C96-242B68B040F9}"/>
              </a:ext>
            </a:extLst>
          </p:cNvPr>
          <p:cNvSpPr>
            <a:spLocks noGrp="1"/>
          </p:cNvSpPr>
          <p:nvPr>
            <p:ph type="sldNum" sz="quarter" idx="12"/>
          </p:nvPr>
        </p:nvSpPr>
        <p:spPr>
          <a:xfrm>
            <a:off x="11125200" y="6400800"/>
            <a:ext cx="711200" cy="244476"/>
          </a:xfrm>
          <a:prstGeom prst="rect">
            <a:avLst/>
          </a:prstGeom>
        </p:spPr>
        <p:txBody>
          <a:bodyPr/>
          <a:lstStyle>
            <a:lvl1pPr>
              <a:defRPr>
                <a:solidFill>
                  <a:schemeClr val="tx1"/>
                </a:solidFill>
                <a:latin typeface="Aptos" panose="020B0004020202020204" pitchFamily="34" charset="0"/>
              </a:defRPr>
            </a:lvl1pPr>
          </a:lstStyle>
          <a:p>
            <a:fld id="{78FEA6AD-5963-42A3-B799-50DDE2FA9A33}" type="slidenum">
              <a:rPr lang="en-US" smtClean="0"/>
              <a:pPr/>
              <a:t>‹#›</a:t>
            </a:fld>
            <a:endParaRPr lang="en-US" dirty="0"/>
          </a:p>
        </p:txBody>
      </p:sp>
    </p:spTree>
    <p:extLst>
      <p:ext uri="{BB962C8B-B14F-4D97-AF65-F5344CB8AC3E}">
        <p14:creationId xmlns:p14="http://schemas.microsoft.com/office/powerpoint/2010/main" val="35359760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way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rot="16200000">
            <a:off x="-2528864" y="2500336"/>
            <a:ext cx="6858000" cy="1857328"/>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ptos" panose="020B0004020202020204" pitchFamily="34" charset="0"/>
            </a:endParaRPr>
          </a:p>
        </p:txBody>
      </p:sp>
      <p:sp>
        <p:nvSpPr>
          <p:cNvPr id="4" name="Date Placeholder 3"/>
          <p:cNvSpPr>
            <a:spLocks noGrp="1"/>
          </p:cNvSpPr>
          <p:nvPr>
            <p:ph type="dt" sz="half" idx="10"/>
          </p:nvPr>
        </p:nvSpPr>
        <p:spPr/>
        <p:txBody>
          <a:bodyPr/>
          <a:lstStyle>
            <a:lvl1pPr>
              <a:defRPr>
                <a:latin typeface="Aptos" panose="020B0004020202020204" pitchFamily="34" charset="0"/>
              </a:defRPr>
            </a:lvl1pPr>
          </a:lstStyle>
          <a:p>
            <a:fld id="{341FC411-05D5-44E7-AFCB-3FB44334F4C1}" type="datetime1">
              <a:rPr lang="en-US" smtClean="0"/>
              <a:t>1/29/2026</a:t>
            </a:fld>
            <a:endParaRPr lang="en-US" dirty="0"/>
          </a:p>
        </p:txBody>
      </p:sp>
      <p:sp>
        <p:nvSpPr>
          <p:cNvPr id="8" name="Content Placeholder 7"/>
          <p:cNvSpPr>
            <a:spLocks noGrp="1"/>
          </p:cNvSpPr>
          <p:nvPr>
            <p:ph sz="quarter" idx="1"/>
          </p:nvPr>
        </p:nvSpPr>
        <p:spPr>
          <a:xfrm>
            <a:off x="2011796" y="457200"/>
            <a:ext cx="9550400" cy="556260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11168745" y="6400800"/>
            <a:ext cx="711200" cy="244476"/>
          </a:xfrm>
          <a:prstGeom prst="rect">
            <a:avLst/>
          </a:prstGeom>
        </p:spPr>
        <p:txBody>
          <a:bodyPr/>
          <a:lstStyle>
            <a:lvl1pPr>
              <a:defRPr>
                <a:solidFill>
                  <a:schemeClr val="tx2"/>
                </a:solidFill>
                <a:latin typeface="Aptos" panose="020B0004020202020204" pitchFamily="34" charset="0"/>
              </a:defRPr>
            </a:lvl1pPr>
          </a:lstStyle>
          <a:p>
            <a:fld id="{78FEA6AD-5963-42A3-B799-50DDE2FA9A33}" type="slidenum">
              <a:rPr lang="en-US" smtClean="0"/>
              <a:pPr/>
              <a:t>‹#›</a:t>
            </a:fld>
            <a:endParaRPr lang="en-US" dirty="0"/>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6325699"/>
            <a:ext cx="812800" cy="342900"/>
          </a:xfrm>
          <a:prstGeom prst="rect">
            <a:avLst/>
          </a:prstGeom>
        </p:spPr>
      </p:pic>
      <p:sp>
        <p:nvSpPr>
          <p:cNvPr id="10" name="Title 9">
            <a:extLst>
              <a:ext uri="{FF2B5EF4-FFF2-40B4-BE49-F238E27FC236}">
                <a16:creationId xmlns:a16="http://schemas.microsoft.com/office/drawing/2014/main" id="{779D3A50-4BD5-B116-4539-14C7763F4D19}"/>
              </a:ext>
            </a:extLst>
          </p:cNvPr>
          <p:cNvSpPr>
            <a:spLocks noGrp="1"/>
          </p:cNvSpPr>
          <p:nvPr>
            <p:ph type="title"/>
          </p:nvPr>
        </p:nvSpPr>
        <p:spPr>
          <a:xfrm rot="16200000">
            <a:off x="-2073313" y="2502449"/>
            <a:ext cx="5946897" cy="1320800"/>
          </a:xfrm>
        </p:spPr>
        <p:txBody>
          <a:bodyPr/>
          <a:lstStyle>
            <a:lvl1pPr>
              <a:defRPr>
                <a:solidFill>
                  <a:schemeClr val="bg1"/>
                </a:solidFill>
                <a:latin typeface="Montserrat SemiBold" panose="00000700000000000000" pitchFamily="2" charset="0"/>
              </a:defRPr>
            </a:lvl1pPr>
          </a:lstStyle>
          <a:p>
            <a:r>
              <a:rPr lang="en-US" dirty="0"/>
              <a:t>Click to edit Master title style</a:t>
            </a:r>
          </a:p>
        </p:txBody>
      </p:sp>
    </p:spTree>
    <p:extLst>
      <p:ext uri="{BB962C8B-B14F-4D97-AF65-F5344CB8AC3E}">
        <p14:creationId xmlns:p14="http://schemas.microsoft.com/office/powerpoint/2010/main" val="62815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12192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304800" y="228600"/>
            <a:ext cx="11575145"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97679A17-DD12-47F8-B590-6CA519EFF7BA}"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406400" y="1470066"/>
            <a:ext cx="11379200" cy="4565416"/>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11168745" y="6400800"/>
            <a:ext cx="7112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10420" y="1303337"/>
            <a:ext cx="12192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6400" y="6325699"/>
            <a:ext cx="812800" cy="3429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12192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304800" y="228600"/>
            <a:ext cx="11575145"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97679A17-DD12-47F8-B590-6CA519EFF7BA}" type="datetime1">
              <a:rPr lang="en-US"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406400" y="1470066"/>
            <a:ext cx="11379200" cy="4565416"/>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11168745" y="6400800"/>
            <a:ext cx="7112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6400" y="6325699"/>
            <a:ext cx="812800" cy="342900"/>
          </a:xfrm>
          <a:prstGeom prst="rect">
            <a:avLst/>
          </a:prstGeom>
        </p:spPr>
      </p:pic>
    </p:spTree>
    <p:extLst>
      <p:ext uri="{BB962C8B-B14F-4D97-AF65-F5344CB8AC3E}">
        <p14:creationId xmlns:p14="http://schemas.microsoft.com/office/powerpoint/2010/main" val="373872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053578-88D8-4E9C-A73E-BE940F208AA2}"/>
              </a:ext>
            </a:extLst>
          </p:cNvPr>
          <p:cNvSpPr/>
          <p:nvPr userDrawn="1"/>
        </p:nvSpPr>
        <p:spPr>
          <a:xfrm>
            <a:off x="0" y="6172200"/>
            <a:ext cx="12192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ptos" panose="020B0004020202020204" pitchFamily="34" charset="0"/>
            </a:endParaRPr>
          </a:p>
        </p:txBody>
      </p:sp>
      <p:sp>
        <p:nvSpPr>
          <p:cNvPr id="2" name="Title 1"/>
          <p:cNvSpPr>
            <a:spLocks noGrp="1"/>
          </p:cNvSpPr>
          <p:nvPr>
            <p:ph type="title"/>
          </p:nvPr>
        </p:nvSpPr>
        <p:spPr>
          <a:xfrm>
            <a:off x="406400" y="228600"/>
            <a:ext cx="11277600"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9" name="Content Placeholder 8"/>
          <p:cNvSpPr>
            <a:spLocks noGrp="1"/>
          </p:cNvSpPr>
          <p:nvPr>
            <p:ph sz="quarter" idx="1"/>
          </p:nvPr>
        </p:nvSpPr>
        <p:spPr>
          <a:xfrm>
            <a:off x="451555" y="2209800"/>
            <a:ext cx="5339644" cy="3789535"/>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084712" y="2209799"/>
            <a:ext cx="5599288" cy="3793738"/>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lvl1pPr>
              <a:defRPr>
                <a:latin typeface="Aptos" panose="020B0004020202020204" pitchFamily="34" charset="0"/>
              </a:defRPr>
            </a:lvl1pPr>
          </a:lstStyle>
          <a:p>
            <a:fld id="{3AB4E5A9-AA6E-4CBF-A8A4-E6F27D1B4CD6}" type="datetime1">
              <a:rPr lang="en-US" smtClean="0"/>
              <a:t>1/29/2026</a:t>
            </a:fld>
            <a:endParaRPr lang="en-US" dirty="0"/>
          </a:p>
        </p:txBody>
      </p:sp>
      <p:sp>
        <p:nvSpPr>
          <p:cNvPr id="10" name="Slide Number Placeholder 9"/>
          <p:cNvSpPr>
            <a:spLocks noGrp="1"/>
          </p:cNvSpPr>
          <p:nvPr>
            <p:ph type="sldNum" sz="quarter" idx="16"/>
          </p:nvPr>
        </p:nvSpPr>
        <p:spPr>
          <a:xfrm>
            <a:off x="11168745" y="6392862"/>
            <a:ext cx="711200" cy="244476"/>
          </a:xfrm>
          <a:prstGeom prst="rect">
            <a:avLst/>
          </a:prstGeom>
        </p:spPr>
        <p:txBody>
          <a:bodyPr rtlCol="0"/>
          <a:lstStyle>
            <a:lvl1pPr>
              <a:defRPr>
                <a:solidFill>
                  <a:schemeClr val="bg1"/>
                </a:solidFill>
                <a:latin typeface="Aptos" panose="020B0004020202020204" pitchFamily="34" charset="0"/>
              </a:defRPr>
            </a:lvl1pPr>
          </a:lstStyle>
          <a:p>
            <a:fld id="{78FEA6AD-5963-42A3-B799-50DDE2FA9A33}" type="slidenum">
              <a:rPr lang="en-US" smtClean="0"/>
              <a:pPr/>
              <a:t>‹#›</a:t>
            </a:fld>
            <a:endParaRPr lang="en-US" dirty="0"/>
          </a:p>
        </p:txBody>
      </p:sp>
      <p:sp>
        <p:nvSpPr>
          <p:cNvPr id="12" name="Footer Placeholder 11"/>
          <p:cNvSpPr>
            <a:spLocks noGrp="1"/>
          </p:cNvSpPr>
          <p:nvPr>
            <p:ph type="ftr" sz="quarter" idx="17"/>
          </p:nvPr>
        </p:nvSpPr>
        <p:spPr/>
        <p:txBody>
          <a:bodyPr rtlCol="0"/>
          <a:lstStyle>
            <a:lvl1pPr>
              <a:defRPr>
                <a:latin typeface="Aptos" panose="020B0004020202020204" pitchFamily="34" charset="0"/>
              </a:defRPr>
            </a:lvl1pPr>
          </a:lstStyle>
          <a:p>
            <a:endParaRPr lang="en-US" dirty="0"/>
          </a:p>
        </p:txBody>
      </p:sp>
      <p:pic>
        <p:nvPicPr>
          <p:cNvPr id="14" name="Picture 13" descr="AnLar and Westat logos">
            <a:extLst>
              <a:ext uri="{FF2B5EF4-FFF2-40B4-BE49-F238E27FC236}">
                <a16:creationId xmlns:a16="http://schemas.microsoft.com/office/drawing/2014/main" id="{9E4F2C69-53B7-49BA-B27C-15BAABAD0B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6400" y="6325699"/>
            <a:ext cx="812800" cy="342900"/>
          </a:xfrm>
          <a:prstGeom prst="rect">
            <a:avLst/>
          </a:prstGeom>
        </p:spPr>
      </p:pic>
      <p:sp>
        <p:nvSpPr>
          <p:cNvPr id="15" name="Content Placeholder 8">
            <a:extLst>
              <a:ext uri="{FF2B5EF4-FFF2-40B4-BE49-F238E27FC236}">
                <a16:creationId xmlns:a16="http://schemas.microsoft.com/office/drawing/2014/main" id="{4B1E44EE-9150-4042-90CF-2C453835EEBC}"/>
              </a:ext>
            </a:extLst>
          </p:cNvPr>
          <p:cNvSpPr>
            <a:spLocks noGrp="1"/>
          </p:cNvSpPr>
          <p:nvPr>
            <p:ph sz="quarter" idx="18"/>
          </p:nvPr>
        </p:nvSpPr>
        <p:spPr>
          <a:xfrm>
            <a:off x="406399" y="1534233"/>
            <a:ext cx="5384800" cy="502701"/>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6" name="Content Placeholder 8">
            <a:extLst>
              <a:ext uri="{FF2B5EF4-FFF2-40B4-BE49-F238E27FC236}">
                <a16:creationId xmlns:a16="http://schemas.microsoft.com/office/drawing/2014/main" id="{D2F92056-166A-4BCA-9ED7-8795516D12D8}"/>
              </a:ext>
            </a:extLst>
          </p:cNvPr>
          <p:cNvSpPr>
            <a:spLocks noGrp="1"/>
          </p:cNvSpPr>
          <p:nvPr>
            <p:ph sz="quarter" idx="19"/>
          </p:nvPr>
        </p:nvSpPr>
        <p:spPr>
          <a:xfrm>
            <a:off x="6096000" y="1534233"/>
            <a:ext cx="5588000" cy="502701"/>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7" name="Rectangle 16">
            <a:extLst>
              <a:ext uri="{FF2B5EF4-FFF2-40B4-BE49-F238E27FC236}">
                <a16:creationId xmlns:a16="http://schemas.microsoft.com/office/drawing/2014/main" id="{8B7863D3-FC5F-40CE-A562-02758AA6D73B}"/>
              </a:ext>
            </a:extLst>
          </p:cNvPr>
          <p:cNvSpPr/>
          <p:nvPr userDrawn="1"/>
        </p:nvSpPr>
        <p:spPr>
          <a:xfrm>
            <a:off x="-10420" y="1303337"/>
            <a:ext cx="12192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ptos" panose="020B00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684000" cy="990600"/>
          </a:xfrm>
        </p:spPr>
        <p:txBody>
          <a:bodyPr/>
          <a:lstStyle>
            <a:lvl1pPr>
              <a:defRPr>
                <a:latin typeface="Montserrat SemiBold" panose="00000700000000000000" pitchFamily="2" charset="0"/>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fld id="{88BA1475-A7E5-460B-8145-153F2A3C6A2E}" type="datetime1">
              <a:rPr lang="en-US" smtClean="0"/>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0" y="1272222"/>
            <a:ext cx="7112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1BB65-B0DE-432C-A8F3-58B322256424}" type="datetime1">
              <a:rPr lang="en-US" smtClean="0"/>
              <a:t>1/29/2026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7112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54E80ECD-E851-4F76-985B-35C57EC8C62A}" type="datetime1">
              <a:rPr lang="en-US" smtClean="0"/>
              <a:t>1/29/2026</a:t>
            </a:fld>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709" r:id="rId2"/>
    <p:sldLayoutId id="2147483714" r:id="rId3"/>
    <p:sldLayoutId id="2147483711" r:id="rId4"/>
    <p:sldLayoutId id="2147483698" r:id="rId5"/>
    <p:sldLayoutId id="2147483715" r:id="rId6"/>
    <p:sldLayoutId id="2147483700" r:id="rId7"/>
    <p:sldLayoutId id="2147483702" r:id="rId8"/>
    <p:sldLayoutId id="2147483703" r:id="rId9"/>
    <p:sldLayoutId id="2147483710" r:id="rId10"/>
    <p:sldLayoutId id="2147483712" r:id="rId11"/>
    <p:sldLayoutId id="2147483716" r:id="rId12"/>
    <p:sldLayoutId id="2147483713" r:id="rId13"/>
  </p:sldLayoutIdLst>
  <p:hf hdr="0" ftr="0" dt="0"/>
  <p:txStyles>
    <p:titleStyle>
      <a:lvl1pPr algn="l" rtl="0" eaLnBrk="1" latinLnBrk="0" hangingPunct="1">
        <a:spcBef>
          <a:spcPct val="0"/>
        </a:spcBef>
        <a:buNone/>
        <a:defRPr kumimoji="0" sz="4400" kern="1200">
          <a:solidFill>
            <a:schemeClr val="tx2"/>
          </a:solidFill>
          <a:latin typeface="Aptos" panose="020B0004020202020204" pitchFamily="34" charset="0"/>
          <a:ea typeface="+mj-ea"/>
          <a:cs typeface="+mj-cs"/>
        </a:defRPr>
      </a:lvl1pPr>
    </p:titleStyle>
    <p:body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Aptos" panose="020B0004020202020204" pitchFamily="34" charset="0"/>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Aptos" panose="020B0004020202020204" pitchFamily="34" charset="0"/>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Aptos" panose="020B0004020202020204" pitchFamily="34" charset="0"/>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Aptos" panose="020B0004020202020204" pitchFamily="34" charset="0"/>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Aptos" panose="020B000402020202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fr.gov/current/title-34/subtitle-A/part-75/subpart-D/subject-group-ECFR5f7e065727909ad/section-75.253"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hyperlink" Target="https://www.ecfr.gov/current/title-34/subtitle-A/part-75/subpart-D/subject-group-ECFR9f4a75686de6851/section-75.21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8" Type="http://schemas.openxmlformats.org/officeDocument/2006/relationships/hyperlink" Target="https://pdp.ed.gov/OSEP/Content/pdf/1820-0686_Exit_Certification%20OPP%2011-30-26_FillablePDF_20241009.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dp.ed.gov/OSEP/Home/ScholarTraining"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mailto:serviceobligation@ed.gov" TargetMode="External"/><Relationship Id="rId4" Type="http://schemas.openxmlformats.org/officeDocument/2006/relationships/hyperlink" Target="https://pdp.ed.gov/OSEP/Home/faq/"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pdp.ed.gov/OSEP/Content/pdf/MFA-Enrollment-Instructions_OSEP.pdf" TargetMode="External"/><Relationship Id="rId3" Type="http://schemas.openxmlformats.org/officeDocument/2006/relationships/hyperlink" Target="https://pdp.ed.gov/OSEP/Content/pdf/OSEP-PDPDCS-Annual-Checklist_v2c.pdf" TargetMode="External"/><Relationship Id="rId7" Type="http://schemas.openxmlformats.org/officeDocument/2006/relationships/hyperlink" Target="https://youtu.be/dxTEyI6qft4" TargetMode="External"/><Relationship Id="rId12" Type="http://schemas.openxmlformats.org/officeDocument/2006/relationships/hyperlink" Target="https://pdp.ed.gov/OSEP/Home/GranteeTraining" TargetMode="External"/><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hyperlink" Target="https://youtu.be/MV6-UM_W_VI" TargetMode="External"/><Relationship Id="rId11" Type="http://schemas.openxmlformats.org/officeDocument/2006/relationships/image" Target="../media/image39.png"/><Relationship Id="rId5" Type="http://schemas.openxmlformats.org/officeDocument/2006/relationships/hyperlink" Target="https://pdp.ed.gov/OSEP/Content/pdf/Digital%20PSA%20and%20EC%20Info%20Sheet.pdf" TargetMode="External"/><Relationship Id="rId10" Type="http://schemas.openxmlformats.org/officeDocument/2006/relationships/hyperlink" Target="https://pdp.ed.gov/OSEP/Home/dcsfaq" TargetMode="External"/><Relationship Id="rId4" Type="http://schemas.openxmlformats.org/officeDocument/2006/relationships/hyperlink" Target="https://pdp.ed.gov/OSEP/Content/pdf/OSEP-PDPDCS-Final-Closeout-Checklist_508.pdf" TargetMode="External"/><Relationship Id="rId9" Type="http://schemas.openxmlformats.org/officeDocument/2006/relationships/hyperlink" Target="https://pdp.ed.gov/OSEP/Home/faq2006"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surveymonkey.com/r/X8K77WK"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hyperlink" Target="mailto:serviceobligation@ed.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pdp.ed.gov/OSEP/Content/pdf/1820-0686_Pre-Scholarship_Agreement%20OPP%2011-30-26_FillablePDF.pd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76400"/>
            <a:ext cx="9220200" cy="4495800"/>
          </a:xfrm>
        </p:spPr>
        <p:txBody>
          <a:bodyPr>
            <a:noAutofit/>
          </a:bodyPr>
          <a:lstStyle/>
          <a:p>
            <a:pPr algn="l">
              <a:spcAft>
                <a:spcPts val="600"/>
              </a:spcAft>
            </a:pPr>
            <a:r>
              <a:rPr lang="en-US" sz="3600" cap="none" dirty="0"/>
              <a:t>Personnel Development Program Data Collection System (PDPDCS)</a:t>
            </a:r>
            <a:br>
              <a:rPr lang="en-US" sz="3600" cap="none" dirty="0"/>
            </a:br>
            <a:r>
              <a:rPr lang="en-US" sz="1000" cap="none" dirty="0"/>
              <a:t> </a:t>
            </a:r>
            <a:br>
              <a:rPr lang="en-US" sz="3600" cap="none" dirty="0"/>
            </a:br>
            <a:r>
              <a:rPr lang="en-US" sz="3600" cap="none" dirty="0"/>
              <a:t>Continuing Grantees Webinar</a:t>
            </a:r>
            <a:br>
              <a:rPr lang="en-US" sz="4000" cap="none" dirty="0"/>
            </a:br>
            <a:br>
              <a:rPr lang="en-US" sz="2400" cap="none" dirty="0"/>
            </a:br>
            <a:r>
              <a:rPr lang="en-US" sz="2400" cap="none" dirty="0"/>
              <a:t>Celia Rosenquist</a:t>
            </a:r>
            <a:r>
              <a:rPr lang="en-US" sz="1600" cap="none" dirty="0"/>
              <a:t>, OSEP</a:t>
            </a:r>
            <a:br>
              <a:rPr lang="en-US" sz="1600" cap="none" dirty="0"/>
            </a:br>
            <a:r>
              <a:rPr lang="en-US" sz="2400" cap="none" dirty="0"/>
              <a:t>Michelle Bloom,</a:t>
            </a:r>
            <a:r>
              <a:rPr lang="en-US" sz="1600" cap="none" dirty="0"/>
              <a:t> OSEP Program Coordinator</a:t>
            </a:r>
            <a:br>
              <a:rPr lang="en-US" sz="1600" cap="none" dirty="0"/>
            </a:br>
            <a:r>
              <a:rPr lang="en-US" sz="2400" cap="none" dirty="0"/>
              <a:t>Emily Hare</a:t>
            </a:r>
            <a:r>
              <a:rPr lang="en-US" sz="1600" cap="none" dirty="0"/>
              <a:t>, OSEP Program Coordinator Support</a:t>
            </a:r>
            <a:br>
              <a:rPr lang="en-US" sz="2000" cap="none" dirty="0"/>
            </a:br>
            <a:br>
              <a:rPr lang="en-US" sz="2000" cap="none" dirty="0"/>
            </a:br>
            <a:endParaRPr lang="en-US" sz="1400" cap="none" dirty="0"/>
          </a:p>
        </p:txBody>
      </p:sp>
      <p:sp>
        <p:nvSpPr>
          <p:cNvPr id="3" name="Subtitle 2"/>
          <p:cNvSpPr>
            <a:spLocks noGrp="1"/>
          </p:cNvSpPr>
          <p:nvPr>
            <p:ph type="subTitle" idx="1"/>
          </p:nvPr>
        </p:nvSpPr>
        <p:spPr/>
        <p:txBody>
          <a:bodyPr>
            <a:normAutofit/>
          </a:bodyPr>
          <a:lstStyle/>
          <a:p>
            <a:pPr algn="r"/>
            <a:r>
              <a:rPr lang="en-US" b="1" dirty="0">
                <a:latin typeface="Montserrat SemiBold" panose="00000700000000000000" pitchFamily="2" charset="0"/>
              </a:rPr>
              <a:t>January 29, 2026</a:t>
            </a:r>
          </a:p>
        </p:txBody>
      </p:sp>
    </p:spTree>
    <p:extLst>
      <p:ext uri="{BB962C8B-B14F-4D97-AF65-F5344CB8AC3E}">
        <p14:creationId xmlns:p14="http://schemas.microsoft.com/office/powerpoint/2010/main" val="258059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E3D3-7C38-EDCE-26C2-9D4A5C9FF05D}"/>
              </a:ext>
            </a:extLst>
          </p:cNvPr>
          <p:cNvSpPr>
            <a:spLocks noGrp="1"/>
          </p:cNvSpPr>
          <p:nvPr>
            <p:ph type="title"/>
          </p:nvPr>
        </p:nvSpPr>
        <p:spPr/>
        <p:txBody>
          <a:bodyPr/>
          <a:lstStyle/>
          <a:p>
            <a:r>
              <a:rPr lang="en-US" dirty="0"/>
              <a:t>Issues with PDF Upload PSAs</a:t>
            </a:r>
          </a:p>
        </p:txBody>
      </p:sp>
      <p:sp>
        <p:nvSpPr>
          <p:cNvPr id="3" name="Content Placeholder 2">
            <a:extLst>
              <a:ext uri="{FF2B5EF4-FFF2-40B4-BE49-F238E27FC236}">
                <a16:creationId xmlns:a16="http://schemas.microsoft.com/office/drawing/2014/main" id="{FA7E8753-72BA-9C62-27D0-344C792FF9FF}"/>
              </a:ext>
            </a:extLst>
          </p:cNvPr>
          <p:cNvSpPr>
            <a:spLocks noGrp="1"/>
          </p:cNvSpPr>
          <p:nvPr>
            <p:ph sz="quarter" idx="1"/>
          </p:nvPr>
        </p:nvSpPr>
        <p:spPr/>
        <p:txBody>
          <a:bodyPr/>
          <a:lstStyle/>
          <a:p>
            <a:r>
              <a:rPr lang="en-US" dirty="0"/>
              <a:t>Missing or invalid project director signature</a:t>
            </a:r>
          </a:p>
          <a:p>
            <a:r>
              <a:rPr lang="en-US" dirty="0"/>
              <a:t>Missing or invalid scholar signature</a:t>
            </a:r>
          </a:p>
          <a:p>
            <a:r>
              <a:rPr lang="en-US" dirty="0"/>
              <a:t>Missing grant information</a:t>
            </a:r>
          </a:p>
          <a:p>
            <a:r>
              <a:rPr lang="en-US" dirty="0"/>
              <a:t>Missing pages</a:t>
            </a:r>
          </a:p>
          <a:p>
            <a:r>
              <a:rPr lang="en-US" dirty="0"/>
              <a:t>Uploaded to incorrect scholar record</a:t>
            </a:r>
          </a:p>
        </p:txBody>
      </p:sp>
      <p:pic>
        <p:nvPicPr>
          <p:cNvPr id="6" name="Graphic 5">
            <a:extLst>
              <a:ext uri="{FF2B5EF4-FFF2-40B4-BE49-F238E27FC236}">
                <a16:creationId xmlns:a16="http://schemas.microsoft.com/office/drawing/2014/main" id="{B5EA3627-5DAE-4E9E-BE54-112D4CE3D16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24200" y="3855941"/>
            <a:ext cx="2362200" cy="2362200"/>
          </a:xfrm>
          <a:prstGeom prst="rect">
            <a:avLst/>
          </a:prstGeom>
        </p:spPr>
      </p:pic>
      <p:sp>
        <p:nvSpPr>
          <p:cNvPr id="5" name="TextBox 4">
            <a:extLst>
              <a:ext uri="{FF2B5EF4-FFF2-40B4-BE49-F238E27FC236}">
                <a16:creationId xmlns:a16="http://schemas.microsoft.com/office/drawing/2014/main" id="{07A6956F-0F52-A7D3-D6DB-78BBF9DE00D7}"/>
              </a:ext>
            </a:extLst>
          </p:cNvPr>
          <p:cNvSpPr txBox="1"/>
          <p:nvPr/>
        </p:nvSpPr>
        <p:spPr>
          <a:xfrm>
            <a:off x="7028545" y="2133600"/>
            <a:ext cx="4851400" cy="3216265"/>
          </a:xfrm>
          <a:prstGeom prst="rect">
            <a:avLst/>
          </a:prstGeom>
          <a:solidFill>
            <a:schemeClr val="bg2"/>
          </a:solidFill>
          <a:ln w="28575">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900" dirty="0">
                <a:latin typeface="Aptos" panose="020B0004020202020204" pitchFamily="34" charset="0"/>
              </a:rPr>
              <a:t>Valid signatures must be:</a:t>
            </a:r>
          </a:p>
          <a:p>
            <a:pPr marL="457200" indent="-457200">
              <a:buFont typeface="Arial" panose="020B0604020202020204" pitchFamily="34" charset="0"/>
              <a:buChar char="•"/>
            </a:pPr>
            <a:r>
              <a:rPr lang="en-US" sz="2900" dirty="0">
                <a:latin typeface="Aptos" panose="020B0004020202020204" pitchFamily="34" charset="0"/>
              </a:rPr>
              <a:t>Signed in ink or</a:t>
            </a:r>
          </a:p>
          <a:p>
            <a:pPr marL="457200" indent="-457200">
              <a:buFont typeface="Arial" panose="020B0604020202020204" pitchFamily="34" charset="0"/>
              <a:buChar char="•"/>
            </a:pPr>
            <a:r>
              <a:rPr lang="en-US" sz="2900" dirty="0">
                <a:latin typeface="Aptos" panose="020B0004020202020204" pitchFamily="34" charset="0"/>
              </a:rPr>
              <a:t>Signed with a legal digital signature software (e.g., </a:t>
            </a:r>
            <a:r>
              <a:rPr lang="en-US" sz="2900" dirty="0" err="1">
                <a:latin typeface="Aptos" panose="020B0004020202020204" pitchFamily="34" charset="0"/>
              </a:rPr>
              <a:t>Docusign</a:t>
            </a:r>
            <a:r>
              <a:rPr lang="en-US" sz="2900" dirty="0">
                <a:latin typeface="Aptos" panose="020B0004020202020204" pitchFamily="34" charset="0"/>
              </a:rPr>
              <a:t>, Adobe Acrobat), and</a:t>
            </a:r>
          </a:p>
          <a:p>
            <a:pPr marL="457200" indent="-457200">
              <a:buFont typeface="Arial" panose="020B0604020202020204" pitchFamily="34" charset="0"/>
              <a:buChar char="•"/>
            </a:pPr>
            <a:r>
              <a:rPr lang="en-US" sz="2900" dirty="0">
                <a:latin typeface="Aptos" panose="020B0004020202020204" pitchFamily="34" charset="0"/>
              </a:rPr>
              <a:t>In PDF format (not Word).</a:t>
            </a:r>
          </a:p>
        </p:txBody>
      </p:sp>
      <p:sp>
        <p:nvSpPr>
          <p:cNvPr id="4" name="Slide Number Placeholder 3">
            <a:extLst>
              <a:ext uri="{FF2B5EF4-FFF2-40B4-BE49-F238E27FC236}">
                <a16:creationId xmlns:a16="http://schemas.microsoft.com/office/drawing/2014/main" id="{860DF653-4495-D3A0-4055-7B883AD1CADA}"/>
              </a:ext>
            </a:extLst>
          </p:cNvPr>
          <p:cNvSpPr>
            <a:spLocks noGrp="1"/>
          </p:cNvSpPr>
          <p:nvPr>
            <p:ph type="sldNum" sz="quarter" idx="12"/>
          </p:nvPr>
        </p:nvSpPr>
        <p:spPr/>
        <p:txBody>
          <a:bodyPr/>
          <a:lstStyle/>
          <a:p>
            <a:fld id="{78FEA6AD-5963-42A3-B799-50DDE2FA9A33}" type="slidenum">
              <a:rPr lang="en-US" smtClean="0"/>
              <a:pPr/>
              <a:t>10</a:t>
            </a:fld>
            <a:endParaRPr lang="en-US" dirty="0"/>
          </a:p>
        </p:txBody>
      </p:sp>
    </p:spTree>
    <p:extLst>
      <p:ext uri="{BB962C8B-B14F-4D97-AF65-F5344CB8AC3E}">
        <p14:creationId xmlns:p14="http://schemas.microsoft.com/office/powerpoint/2010/main" val="3111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3354-7E6C-5717-21EE-0CB9B1D49986}"/>
              </a:ext>
            </a:extLst>
          </p:cNvPr>
          <p:cNvSpPr>
            <a:spLocks noGrp="1"/>
          </p:cNvSpPr>
          <p:nvPr>
            <p:ph type="title"/>
          </p:nvPr>
        </p:nvSpPr>
        <p:spPr/>
        <p:txBody>
          <a:bodyPr/>
          <a:lstStyle/>
          <a:p>
            <a:r>
              <a:rPr lang="en-US" dirty="0"/>
              <a:t>Timeline for Enrolling Scholars</a:t>
            </a:r>
          </a:p>
        </p:txBody>
      </p:sp>
      <p:graphicFrame>
        <p:nvGraphicFramePr>
          <p:cNvPr id="6" name="Content Placeholder 5" descr="First, the scholar enrolls in the university. &#10;The project director conducts outreach to recruit the scholar for the program. The PD should meet with a potential scholar or a group of potential scholars to discuss program requirements including service obligation&#10;&#10;Once a scholar is accepted in the program, the grantee should generate a Pre-Scholarship Agreement for each scholar. This can be a PDF or digital PSA. &#10;The scholar should sign the form at this time, even if they have not yet received funding. &#10;&#10;Then, after the scholar receives funding and begins classes, that is when you should complete the scholar record in the PDPDCS. Lastly, the scholar exits or graduates from the program. &#10;&#10;&#10;">
            <a:extLst>
              <a:ext uri="{FF2B5EF4-FFF2-40B4-BE49-F238E27FC236}">
                <a16:creationId xmlns:a16="http://schemas.microsoft.com/office/drawing/2014/main" id="{E184ECFC-D2EB-429B-D133-B679920D6C1C}"/>
              </a:ext>
            </a:extLst>
          </p:cNvPr>
          <p:cNvGraphicFramePr>
            <a:graphicFrameLocks noGrp="1"/>
          </p:cNvGraphicFramePr>
          <p:nvPr>
            <p:ph sz="quarter" idx="1"/>
            <p:extLst>
              <p:ext uri="{D42A27DB-BD31-4B8C-83A1-F6EECF244321}">
                <p14:modId xmlns:p14="http://schemas.microsoft.com/office/powerpoint/2010/main" val="3780724731"/>
              </p:ext>
            </p:extLst>
          </p:nvPr>
        </p:nvGraphicFramePr>
        <p:xfrm>
          <a:off x="304800" y="1447800"/>
          <a:ext cx="113538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a:extLst>
              <a:ext uri="{FF2B5EF4-FFF2-40B4-BE49-F238E27FC236}">
                <a16:creationId xmlns:a16="http://schemas.microsoft.com/office/drawing/2014/main" id="{D0CBB830-3F6F-748C-36AF-48049AB839C7}"/>
              </a:ext>
            </a:extLst>
          </p:cNvPr>
          <p:cNvSpPr/>
          <p:nvPr/>
        </p:nvSpPr>
        <p:spPr>
          <a:xfrm>
            <a:off x="8839200" y="3634876"/>
            <a:ext cx="1600200" cy="2378439"/>
          </a:xfrm>
          <a:prstGeom prst="ellipse">
            <a:avLst/>
          </a:prstGeom>
          <a:solidFill>
            <a:srgbClr val="00206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latin typeface="Aptos" panose="020B0004020202020204" pitchFamily="34" charset="0"/>
              </a:rPr>
              <a:t>Grantee submits scholar record</a:t>
            </a:r>
          </a:p>
        </p:txBody>
      </p:sp>
      <p:sp>
        <p:nvSpPr>
          <p:cNvPr id="9" name="Oval 8">
            <a:extLst>
              <a:ext uri="{FF2B5EF4-FFF2-40B4-BE49-F238E27FC236}">
                <a16:creationId xmlns:a16="http://schemas.microsoft.com/office/drawing/2014/main" id="{46649FF3-3D06-C170-5314-5320053F9538}"/>
              </a:ext>
            </a:extLst>
          </p:cNvPr>
          <p:cNvSpPr/>
          <p:nvPr/>
        </p:nvSpPr>
        <p:spPr>
          <a:xfrm>
            <a:off x="4038600" y="3634875"/>
            <a:ext cx="1600200" cy="2378439"/>
          </a:xfrm>
          <a:prstGeom prst="ellipse">
            <a:avLst/>
          </a:prstGeom>
          <a:solidFill>
            <a:srgbClr val="00206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latin typeface="Aptos" panose="020B0004020202020204" pitchFamily="34" charset="0"/>
              </a:rPr>
              <a:t>Scholar signs PSA</a:t>
            </a:r>
          </a:p>
        </p:txBody>
      </p:sp>
    </p:spTree>
    <p:extLst>
      <p:ext uri="{BB962C8B-B14F-4D97-AF65-F5344CB8AC3E}">
        <p14:creationId xmlns:p14="http://schemas.microsoft.com/office/powerpoint/2010/main" val="95477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38"/>
          <p:cNvSpPr txBox="1">
            <a:spLocks noGrp="1"/>
          </p:cNvSpPr>
          <p:nvPr>
            <p:ph type="title"/>
          </p:nvPr>
        </p:nvSpPr>
        <p:spPr>
          <a:prstGeom prst="rect">
            <a:avLst/>
          </a:prstGeom>
          <a:noFill/>
          <a:ln>
            <a:noFill/>
          </a:ln>
        </p:spPr>
        <p:txBody>
          <a:bodyPr spcFirstLastPara="1" vert="horz" wrap="square" lIns="91425" tIns="45700" rIns="91425" bIns="45700" anchor="ctr" anchorCtr="0">
            <a:normAutofit/>
          </a:bodyPr>
          <a:lstStyle/>
          <a:p>
            <a:r>
              <a:rPr lang="en-US" dirty="0"/>
              <a:t>Creating New Scholar Records</a:t>
            </a:r>
            <a:endParaRPr dirty="0"/>
          </a:p>
        </p:txBody>
      </p:sp>
      <p:sp>
        <p:nvSpPr>
          <p:cNvPr id="994" name="Google Shape;994;p38"/>
          <p:cNvSpPr txBox="1">
            <a:spLocks noGrp="1"/>
          </p:cNvSpPr>
          <p:nvPr>
            <p:ph type="body" idx="1"/>
          </p:nvPr>
        </p:nvSpPr>
        <p:spPr>
          <a:xfrm>
            <a:off x="381000" y="1436914"/>
            <a:ext cx="7321857" cy="5097483"/>
          </a:xfrm>
          <a:prstGeom prst="rect">
            <a:avLst/>
          </a:prstGeom>
          <a:noFill/>
          <a:ln>
            <a:noFill/>
          </a:ln>
        </p:spPr>
        <p:txBody>
          <a:bodyPr spcFirstLastPara="1" vert="horz" wrap="square" lIns="91425" tIns="45700" rIns="91425" bIns="45700" anchor="t" anchorCtr="0">
            <a:normAutofit/>
          </a:bodyPr>
          <a:lstStyle/>
          <a:p>
            <a:pPr marL="571500" indent="-457200">
              <a:buSzPct val="100000"/>
              <a:buFont typeface="Arial" panose="020B0604020202020204" pitchFamily="34" charset="0"/>
              <a:buChar char="•"/>
            </a:pPr>
            <a:r>
              <a:rPr lang="en-US" dirty="0"/>
              <a:t>New OSEP PDPDCS scholars must have:</a:t>
            </a:r>
          </a:p>
          <a:p>
            <a:pPr lvl="1">
              <a:buSzPct val="100000"/>
              <a:buFont typeface="Arial" panose="020B0604020202020204" pitchFamily="34" charset="0"/>
              <a:buChar char="•"/>
            </a:pPr>
            <a:r>
              <a:rPr lang="en-US" dirty="0"/>
              <a:t>Received OSEP PDPDCS funding</a:t>
            </a:r>
          </a:p>
          <a:p>
            <a:pPr lvl="1">
              <a:buSzPct val="100000"/>
              <a:buFont typeface="Arial" panose="020B0604020202020204" pitchFamily="34" charset="0"/>
              <a:buChar char="•"/>
            </a:pPr>
            <a:r>
              <a:rPr lang="en-US" dirty="0"/>
              <a:t>Enrolled in the IHE’s training program</a:t>
            </a:r>
          </a:p>
          <a:p>
            <a:pPr lvl="1">
              <a:buSzPct val="100000"/>
              <a:buFont typeface="Arial" panose="020B0604020202020204" pitchFamily="34" charset="0"/>
              <a:buChar char="•"/>
            </a:pPr>
            <a:r>
              <a:rPr lang="en-US" dirty="0"/>
              <a:t>Registered for classes</a:t>
            </a:r>
          </a:p>
          <a:p>
            <a:pPr lvl="1">
              <a:buSzPct val="100000"/>
              <a:buFont typeface="Arial" panose="020B0604020202020204" pitchFamily="34" charset="0"/>
              <a:buChar char="•"/>
            </a:pPr>
            <a:r>
              <a:rPr lang="en-US" dirty="0"/>
              <a:t>Signed the PSA</a:t>
            </a:r>
          </a:p>
          <a:p>
            <a:pPr marL="571500" indent="-457200">
              <a:buSzPct val="100000"/>
              <a:buFont typeface="Arial" panose="020B0604020202020204" pitchFamily="34" charset="0"/>
              <a:buChar char="•"/>
            </a:pPr>
            <a:r>
              <a:rPr lang="en-US" dirty="0"/>
              <a:t>Once a scholar completes these steps, grantees have </a:t>
            </a:r>
            <a:r>
              <a:rPr lang="en-US" b="1" dirty="0"/>
              <a:t>30 days </a:t>
            </a:r>
            <a:r>
              <a:rPr lang="en-US" dirty="0"/>
              <a:t>to create and </a:t>
            </a:r>
            <a:r>
              <a:rPr lang="en-US" b="1" dirty="0"/>
              <a:t>submit</a:t>
            </a:r>
            <a:r>
              <a:rPr lang="en-US" dirty="0"/>
              <a:t> their scholar record</a:t>
            </a:r>
          </a:p>
          <a:p>
            <a:pPr marL="571500" indent="-457200">
              <a:buSzPct val="100000"/>
              <a:buFont typeface="Arial" panose="020B0604020202020204" pitchFamily="34" charset="0"/>
              <a:buChar char="•"/>
            </a:pPr>
            <a:r>
              <a:rPr lang="en-US" sz="2800" b="1" dirty="0"/>
              <a:t>No simultaneous enrollment </a:t>
            </a:r>
            <a:r>
              <a:rPr lang="en-US" sz="2800" dirty="0"/>
              <a:t>in multiple grants is allowed</a:t>
            </a:r>
            <a:endParaRPr dirty="0"/>
          </a:p>
        </p:txBody>
      </p:sp>
      <p:pic>
        <p:nvPicPr>
          <p:cNvPr id="5" name="Picture Placeholder 4">
            <a:extLst>
              <a:ext uri="{FF2B5EF4-FFF2-40B4-BE49-F238E27FC236}">
                <a16:creationId xmlns:a16="http://schemas.microsoft.com/office/drawing/2014/main" id="{87A89016-6591-DC2F-60EE-9FFAFF4271E3}"/>
              </a:ext>
              <a:ext uri="{C183D7F6-B498-43B3-948B-1728B52AA6E4}">
                <adec:decorative xmlns:adec="http://schemas.microsoft.com/office/drawing/2017/decorative" val="1"/>
              </a:ext>
            </a:extLst>
          </p:cNvPr>
          <p:cNvPicPr>
            <a:picLocks noGrp="1" noChangeAspect="1"/>
          </p:cNvPicPr>
          <p:nvPr>
            <p:ph type="pic" idx="2"/>
          </p:nvPr>
        </p:nvPicPr>
        <p:blipFill>
          <a:blip r:embed="rId3" cstate="print">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85850-B43E-7A53-8E85-C146CCE3A8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8D7BB8-2B82-D2F0-2FCC-2C878AB55CC8}"/>
              </a:ext>
            </a:extLst>
          </p:cNvPr>
          <p:cNvSpPr>
            <a:spLocks noGrp="1"/>
          </p:cNvSpPr>
          <p:nvPr>
            <p:ph type="title"/>
          </p:nvPr>
        </p:nvSpPr>
        <p:spPr/>
        <p:txBody>
          <a:bodyPr>
            <a:normAutofit fontScale="90000"/>
          </a:bodyPr>
          <a:lstStyle/>
          <a:p>
            <a:r>
              <a:rPr lang="en-US" dirty="0"/>
              <a:t>Submitting New Scholar Records</a:t>
            </a:r>
          </a:p>
        </p:txBody>
      </p:sp>
      <p:grpSp>
        <p:nvGrpSpPr>
          <p:cNvPr id="9" name="Group 8" descr="Screenshot of Grantee Home page showing where to click to add a new scholar record using either the digital or PDF upload option">
            <a:extLst>
              <a:ext uri="{FF2B5EF4-FFF2-40B4-BE49-F238E27FC236}">
                <a16:creationId xmlns:a16="http://schemas.microsoft.com/office/drawing/2014/main" id="{3AF92C96-ADF6-BF27-BEDE-8020F4538E52}"/>
              </a:ext>
            </a:extLst>
          </p:cNvPr>
          <p:cNvGrpSpPr/>
          <p:nvPr/>
        </p:nvGrpSpPr>
        <p:grpSpPr>
          <a:xfrm>
            <a:off x="2385810" y="256986"/>
            <a:ext cx="6873625" cy="3172013"/>
            <a:chOff x="2133600" y="224817"/>
            <a:chExt cx="6080374" cy="2667000"/>
          </a:xfrm>
        </p:grpSpPr>
        <p:pic>
          <p:nvPicPr>
            <p:cNvPr id="6" name="Picture 5">
              <a:extLst>
                <a:ext uri="{FF2B5EF4-FFF2-40B4-BE49-F238E27FC236}">
                  <a16:creationId xmlns:a16="http://schemas.microsoft.com/office/drawing/2014/main" id="{94969F78-66D9-74A9-3544-1BBB53A4D088}"/>
                </a:ext>
              </a:extLst>
            </p:cNvPr>
            <p:cNvPicPr>
              <a:picLocks noChangeAspect="1"/>
            </p:cNvPicPr>
            <p:nvPr/>
          </p:nvPicPr>
          <p:blipFill>
            <a:blip r:embed="rId3"/>
            <a:stretch>
              <a:fillRect/>
            </a:stretch>
          </p:blipFill>
          <p:spPr>
            <a:xfrm>
              <a:off x="2133600" y="224817"/>
              <a:ext cx="6080374" cy="2667000"/>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978408B3-87A9-0803-9143-C23EE858695F}"/>
                </a:ext>
              </a:extLst>
            </p:cNvPr>
            <p:cNvSpPr/>
            <p:nvPr/>
          </p:nvSpPr>
          <p:spPr>
            <a:xfrm>
              <a:off x="4572000" y="228600"/>
              <a:ext cx="3641974" cy="3843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Screenshot of Section D. Grant and Enrollment Information Section of the digital pre-scholarship agreement">
            <a:extLst>
              <a:ext uri="{FF2B5EF4-FFF2-40B4-BE49-F238E27FC236}">
                <a16:creationId xmlns:a16="http://schemas.microsoft.com/office/drawing/2014/main" id="{959836EF-238E-8E89-8462-79FCA57B61F6}"/>
              </a:ext>
            </a:extLst>
          </p:cNvPr>
          <p:cNvPicPr>
            <a:picLocks noChangeAspect="1"/>
          </p:cNvPicPr>
          <p:nvPr/>
        </p:nvPicPr>
        <p:blipFill>
          <a:blip r:embed="rId4"/>
          <a:stretch>
            <a:fillRect/>
          </a:stretch>
        </p:blipFill>
        <p:spPr>
          <a:xfrm>
            <a:off x="3962400" y="2209800"/>
            <a:ext cx="6873626" cy="419150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5DFB2348-E30A-A628-4C9E-B8A54F9DB206}"/>
              </a:ext>
            </a:extLst>
          </p:cNvPr>
          <p:cNvSpPr>
            <a:spLocks noGrp="1"/>
          </p:cNvSpPr>
          <p:nvPr>
            <p:ph type="sldNum" sz="quarter" idx="12"/>
          </p:nvPr>
        </p:nvSpPr>
        <p:spPr/>
        <p:txBody>
          <a:bodyPr/>
          <a:lstStyle/>
          <a:p>
            <a:fld id="{78FEA6AD-5963-42A3-B799-50DDE2FA9A33}" type="slidenum">
              <a:rPr lang="en-US" smtClean="0"/>
              <a:pPr/>
              <a:t>13</a:t>
            </a:fld>
            <a:endParaRPr lang="en-US" dirty="0"/>
          </a:p>
        </p:txBody>
      </p:sp>
    </p:spTree>
    <p:extLst>
      <p:ext uri="{BB962C8B-B14F-4D97-AF65-F5344CB8AC3E}">
        <p14:creationId xmlns:p14="http://schemas.microsoft.com/office/powerpoint/2010/main" val="41511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3BB5-FBF7-91EB-B940-018CBE5F56F4}"/>
              </a:ext>
            </a:extLst>
          </p:cNvPr>
          <p:cNvSpPr>
            <a:spLocks noGrp="1"/>
          </p:cNvSpPr>
          <p:nvPr>
            <p:ph type="title"/>
          </p:nvPr>
        </p:nvSpPr>
        <p:spPr/>
        <p:txBody>
          <a:bodyPr/>
          <a:lstStyle/>
          <a:p>
            <a:r>
              <a:rPr lang="en-US" dirty="0"/>
              <a:t>Updating Enrolled Scholar Records</a:t>
            </a:r>
          </a:p>
        </p:txBody>
      </p:sp>
      <p:sp>
        <p:nvSpPr>
          <p:cNvPr id="13" name="Text Placeholder 12">
            <a:extLst>
              <a:ext uri="{FF2B5EF4-FFF2-40B4-BE49-F238E27FC236}">
                <a16:creationId xmlns:a16="http://schemas.microsoft.com/office/drawing/2014/main" id="{84DD1A61-F512-3EB4-8BCE-339591B17EAA}"/>
              </a:ext>
            </a:extLst>
          </p:cNvPr>
          <p:cNvSpPr>
            <a:spLocks noGrp="1"/>
          </p:cNvSpPr>
          <p:nvPr>
            <p:ph sz="quarter" idx="1"/>
          </p:nvPr>
        </p:nvSpPr>
        <p:spPr>
          <a:xfrm>
            <a:off x="0" y="1153633"/>
            <a:ext cx="6934200" cy="5094767"/>
          </a:xfrm>
        </p:spPr>
        <p:txBody>
          <a:bodyPr>
            <a:noAutofit/>
          </a:bodyPr>
          <a:lstStyle/>
          <a:p>
            <a:pPr marL="571500" indent="-457200">
              <a:buFont typeface="Wingdings" panose="05000000000000000000" pitchFamily="2" charset="2"/>
              <a:buChar char="ü"/>
            </a:pPr>
            <a:r>
              <a:rPr lang="en-US" sz="2600" dirty="0"/>
              <a:t>Review contact, demographic, training, and previous employment information in sections A-F</a:t>
            </a:r>
          </a:p>
          <a:p>
            <a:pPr marL="571500" indent="-457200">
              <a:buFont typeface="Wingdings" panose="05000000000000000000" pitchFamily="2" charset="2"/>
              <a:buChar char="ü"/>
            </a:pPr>
            <a:r>
              <a:rPr lang="en-US" sz="2600" dirty="0"/>
              <a:t>Update full- or part-time enrollment status and OSEP funding received in section G numbers 5 and 6 and current employment information in section H</a:t>
            </a:r>
          </a:p>
          <a:p>
            <a:pPr marL="1371600" lvl="1" indent="-457200">
              <a:buFont typeface="Wingdings" panose="05000000000000000000" pitchFamily="2" charset="2"/>
              <a:buChar char="ü"/>
            </a:pPr>
            <a:r>
              <a:rPr lang="en-US" sz="2300" dirty="0"/>
              <a:t>Scholar enrollment status each year needs to match</a:t>
            </a:r>
          </a:p>
          <a:p>
            <a:pPr marL="571500" indent="-457200">
              <a:buFont typeface="Wingdings" panose="05000000000000000000" pitchFamily="2" charset="2"/>
              <a:buChar char="ü"/>
            </a:pPr>
            <a:r>
              <a:rPr lang="en-US" sz="2600" dirty="0"/>
              <a:t>Update program duration and academic years of funding completed in section I numbers 2 and 3</a:t>
            </a:r>
          </a:p>
        </p:txBody>
      </p:sp>
      <p:pic>
        <p:nvPicPr>
          <p:cNvPr id="21" name="Picture Placeholder 20" descr="Screenshot of grantee homepage with a cursor pointed at the link to view all scholar records">
            <a:extLst>
              <a:ext uri="{FF2B5EF4-FFF2-40B4-BE49-F238E27FC236}">
                <a16:creationId xmlns:a16="http://schemas.microsoft.com/office/drawing/2014/main" id="{3ED130E3-08E0-3702-6D89-005E67D4DF08}"/>
              </a:ext>
            </a:extLst>
          </p:cNvPr>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7366721" y="1838435"/>
            <a:ext cx="4087958" cy="2882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Graphic 24">
            <a:extLst>
              <a:ext uri="{FF2B5EF4-FFF2-40B4-BE49-F238E27FC236}">
                <a16:creationId xmlns:a16="http://schemas.microsoft.com/office/drawing/2014/main" id="{F964A8C8-AB12-CCC7-69FB-933E4D9F330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1349" y="4360897"/>
            <a:ext cx="720144" cy="720144"/>
          </a:xfrm>
          <a:prstGeom prst="rect">
            <a:avLst/>
          </a:prstGeom>
        </p:spPr>
      </p:pic>
      <p:pic>
        <p:nvPicPr>
          <p:cNvPr id="7" name="Picture 6" descr="Screenshot of questions 5 and 6 in section G of the scholar record showing that the scholar was enrolled full time in 2021 and 2022 budget periods and that the scholar received funding in the 2021 and 2022 budget periods">
            <a:extLst>
              <a:ext uri="{FF2B5EF4-FFF2-40B4-BE49-F238E27FC236}">
                <a16:creationId xmlns:a16="http://schemas.microsoft.com/office/drawing/2014/main" id="{89B9A777-AA40-3BD8-55D4-D74408664BEF}"/>
              </a:ext>
            </a:extLst>
          </p:cNvPr>
          <p:cNvPicPr>
            <a:picLocks noChangeAspect="1"/>
          </p:cNvPicPr>
          <p:nvPr/>
        </p:nvPicPr>
        <p:blipFill>
          <a:blip r:embed="rId6"/>
          <a:stretch>
            <a:fillRect/>
          </a:stretch>
        </p:blipFill>
        <p:spPr>
          <a:xfrm>
            <a:off x="7269867" y="1131015"/>
            <a:ext cx="4421185" cy="3640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Screenshot of section H of the scholar record showing that the scholar was not employment but  enrolled 2021 and 2022 budget periods">
            <a:extLst>
              <a:ext uri="{FF2B5EF4-FFF2-40B4-BE49-F238E27FC236}">
                <a16:creationId xmlns:a16="http://schemas.microsoft.com/office/drawing/2014/main" id="{6FD4ECA5-3110-16E0-77D3-E42CB419E470}"/>
              </a:ext>
            </a:extLst>
          </p:cNvPr>
          <p:cNvPicPr>
            <a:picLocks noChangeAspect="1"/>
          </p:cNvPicPr>
          <p:nvPr/>
        </p:nvPicPr>
        <p:blipFill>
          <a:blip r:embed="rId7"/>
          <a:stretch>
            <a:fillRect/>
          </a:stretch>
        </p:blipFill>
        <p:spPr>
          <a:xfrm>
            <a:off x="7588345" y="5027124"/>
            <a:ext cx="3943076" cy="977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4C442336-9B9A-B408-6D44-60B7463373CF}"/>
              </a:ext>
            </a:extLst>
          </p:cNvPr>
          <p:cNvSpPr>
            <a:spLocks noGrp="1"/>
          </p:cNvSpPr>
          <p:nvPr>
            <p:ph type="sldNum" sz="quarter" idx="4294967295"/>
          </p:nvPr>
        </p:nvSpPr>
        <p:spPr>
          <a:xfrm>
            <a:off x="11480800" y="6392863"/>
            <a:ext cx="711200" cy="244475"/>
          </a:xfrm>
          <a:prstGeom prst="rect">
            <a:avLst/>
          </a:prstGeom>
        </p:spPr>
        <p:txBody>
          <a:bodyPr/>
          <a:lstStyle/>
          <a:p>
            <a:fld id="{78FEA6AD-5963-42A3-B799-50DDE2FA9A33}" type="slidenum">
              <a:rPr lang="en-US" smtClean="0"/>
              <a:pPr/>
              <a:t>14</a:t>
            </a:fld>
            <a:endParaRPr lang="en-US" dirty="0"/>
          </a:p>
        </p:txBody>
      </p:sp>
    </p:spTree>
    <p:extLst>
      <p:ext uri="{BB962C8B-B14F-4D97-AF65-F5344CB8AC3E}">
        <p14:creationId xmlns:p14="http://schemas.microsoft.com/office/powerpoint/2010/main" val="138261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5437-8449-4167-B690-790B0E6C8C1C}"/>
              </a:ext>
            </a:extLst>
          </p:cNvPr>
          <p:cNvSpPr>
            <a:spLocks noGrp="1"/>
          </p:cNvSpPr>
          <p:nvPr>
            <p:ph type="title"/>
          </p:nvPr>
        </p:nvSpPr>
        <p:spPr>
          <a:xfrm>
            <a:off x="304800" y="228600"/>
            <a:ext cx="11575145" cy="990600"/>
          </a:xfrm>
        </p:spPr>
        <p:txBody>
          <a:bodyPr>
            <a:normAutofit/>
          </a:bodyPr>
          <a:lstStyle/>
          <a:p>
            <a:r>
              <a:rPr lang="en-US" dirty="0"/>
              <a:t>Program Completion Statuses</a:t>
            </a:r>
          </a:p>
        </p:txBody>
      </p:sp>
      <p:sp>
        <p:nvSpPr>
          <p:cNvPr id="5" name="Content Placeholder 4">
            <a:extLst>
              <a:ext uri="{FF2B5EF4-FFF2-40B4-BE49-F238E27FC236}">
                <a16:creationId xmlns:a16="http://schemas.microsoft.com/office/drawing/2014/main" id="{8BA7EBAE-7D72-2B17-E827-1A85309E22C4}"/>
              </a:ext>
            </a:extLst>
          </p:cNvPr>
          <p:cNvSpPr>
            <a:spLocks noGrp="1"/>
          </p:cNvSpPr>
          <p:nvPr>
            <p:ph sz="quarter" idx="1"/>
          </p:nvPr>
        </p:nvSpPr>
        <p:spPr>
          <a:xfrm>
            <a:off x="406400" y="1676400"/>
            <a:ext cx="10947400" cy="4191000"/>
          </a:xfrm>
        </p:spPr>
        <p:txBody>
          <a:bodyPr>
            <a:normAutofit/>
          </a:bodyPr>
          <a:lstStyle/>
          <a:p>
            <a:pPr lvl="0">
              <a:lnSpc>
                <a:spcPct val="100000"/>
              </a:lnSpc>
            </a:pPr>
            <a:r>
              <a:rPr lang="en-US" sz="4000" i="0" dirty="0">
                <a:latin typeface="Aptos" panose="020B0004020202020204" pitchFamily="34" charset="0"/>
              </a:rPr>
              <a:t>Enrolled</a:t>
            </a:r>
          </a:p>
          <a:p>
            <a:pPr lvl="0">
              <a:lnSpc>
                <a:spcPct val="100000"/>
              </a:lnSpc>
            </a:pPr>
            <a:r>
              <a:rPr lang="en-US" sz="4000" i="0" dirty="0">
                <a:latin typeface="Aptos" panose="020B0004020202020204" pitchFamily="34" charset="0"/>
              </a:rPr>
              <a:t>Enrolled, No Longer Receiving OSEP Funding</a:t>
            </a:r>
          </a:p>
          <a:p>
            <a:pPr lvl="0">
              <a:lnSpc>
                <a:spcPct val="100000"/>
              </a:lnSpc>
            </a:pPr>
            <a:r>
              <a:rPr lang="en-US" sz="4000" i="0" dirty="0">
                <a:latin typeface="Aptos" panose="020B0004020202020204" pitchFamily="34" charset="0"/>
              </a:rPr>
              <a:t>Graduated/Completed</a:t>
            </a:r>
          </a:p>
          <a:p>
            <a:pPr lvl="0">
              <a:lnSpc>
                <a:spcPct val="100000"/>
              </a:lnSpc>
            </a:pPr>
            <a:r>
              <a:rPr lang="en-US" sz="4000" i="0" dirty="0">
                <a:latin typeface="Aptos" panose="020B0004020202020204" pitchFamily="34" charset="0"/>
              </a:rPr>
              <a:t>Exited without Completion</a:t>
            </a:r>
            <a:endParaRPr lang="en-US" sz="4000" dirty="0"/>
          </a:p>
        </p:txBody>
      </p:sp>
      <p:sp>
        <p:nvSpPr>
          <p:cNvPr id="4" name="Slide Number Placeholder 3">
            <a:extLst>
              <a:ext uri="{FF2B5EF4-FFF2-40B4-BE49-F238E27FC236}">
                <a16:creationId xmlns:a16="http://schemas.microsoft.com/office/drawing/2014/main" id="{ADA75594-63C2-45AA-846F-0CA5793BCA90}"/>
              </a:ext>
            </a:extLst>
          </p:cNvPr>
          <p:cNvSpPr>
            <a:spLocks noGrp="1"/>
          </p:cNvSpPr>
          <p:nvPr>
            <p:ph type="sldNum" sz="quarter" idx="12"/>
          </p:nvPr>
        </p:nvSpPr>
        <p:spPr>
          <a:xfrm>
            <a:off x="11168745" y="6400800"/>
            <a:ext cx="711200" cy="244476"/>
          </a:xfrm>
        </p:spPr>
        <p:txBody>
          <a:bodyPr/>
          <a:lstStyle/>
          <a:p>
            <a:fld id="{78FEA6AD-5963-42A3-B799-50DDE2FA9A33}" type="slidenum">
              <a:rPr lang="en-US" smtClean="0"/>
              <a:pPr/>
              <a:t>15</a:t>
            </a:fld>
            <a:endParaRPr lang="en-US" dirty="0"/>
          </a:p>
        </p:txBody>
      </p:sp>
    </p:spTree>
    <p:extLst>
      <p:ext uri="{BB962C8B-B14F-4D97-AF65-F5344CB8AC3E}">
        <p14:creationId xmlns:p14="http://schemas.microsoft.com/office/powerpoint/2010/main" val="34589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24A5-539D-4AD0-AB5A-B75CEE80C937}"/>
              </a:ext>
            </a:extLst>
          </p:cNvPr>
          <p:cNvSpPr>
            <a:spLocks noGrp="1"/>
          </p:cNvSpPr>
          <p:nvPr>
            <p:ph type="title"/>
          </p:nvPr>
        </p:nvSpPr>
        <p:spPr/>
        <p:txBody>
          <a:bodyPr/>
          <a:lstStyle/>
          <a:p>
            <a:r>
              <a:rPr lang="en-US" sz="3600" dirty="0"/>
              <a:t>Pending Scholars</a:t>
            </a:r>
          </a:p>
        </p:txBody>
      </p:sp>
      <p:sp>
        <p:nvSpPr>
          <p:cNvPr id="12" name="Content Placeholder 11">
            <a:extLst>
              <a:ext uri="{FF2B5EF4-FFF2-40B4-BE49-F238E27FC236}">
                <a16:creationId xmlns:a16="http://schemas.microsoft.com/office/drawing/2014/main" id="{B94A44C2-C978-72EC-1C90-8C4756ABB218}"/>
              </a:ext>
            </a:extLst>
          </p:cNvPr>
          <p:cNvSpPr>
            <a:spLocks noGrp="1"/>
          </p:cNvSpPr>
          <p:nvPr>
            <p:ph sz="quarter" idx="1"/>
          </p:nvPr>
        </p:nvSpPr>
        <p:spPr>
          <a:xfrm>
            <a:off x="2011796" y="457200"/>
            <a:ext cx="9550400" cy="2781300"/>
          </a:xfrm>
        </p:spPr>
        <p:txBody>
          <a:bodyPr>
            <a:normAutofit/>
          </a:bodyPr>
          <a:lstStyle/>
          <a:p>
            <a:pPr lvl="0"/>
            <a:r>
              <a:rPr lang="en-US" sz="3200" dirty="0">
                <a:latin typeface="Aptos" panose="020B0004020202020204" pitchFamily="34" charset="0"/>
              </a:rPr>
              <a:t>OSEP requires that scholars are in a pending status for </a:t>
            </a:r>
            <a:r>
              <a:rPr lang="en-US" sz="3200" b="1" dirty="0">
                <a:latin typeface="Aptos" panose="020B0004020202020204" pitchFamily="34" charset="0"/>
              </a:rPr>
              <a:t>no more than 30 days</a:t>
            </a:r>
            <a:endParaRPr lang="en-US" sz="3200" dirty="0">
              <a:latin typeface="Aptos" panose="020B0004020202020204" pitchFamily="34" charset="0"/>
            </a:endParaRPr>
          </a:p>
          <a:p>
            <a:pPr lvl="0"/>
            <a:r>
              <a:rPr lang="en-US" sz="3200" dirty="0">
                <a:latin typeface="Aptos" panose="020B0004020202020204" pitchFamily="34" charset="0"/>
              </a:rPr>
              <a:t>Help Desk staff will contact you and your Project Officer if your grant has scholars in a pending status at the end of each annual data collection period</a:t>
            </a:r>
          </a:p>
          <a:p>
            <a:endParaRPr lang="en-US" dirty="0"/>
          </a:p>
        </p:txBody>
      </p:sp>
      <p:grpSp>
        <p:nvGrpSpPr>
          <p:cNvPr id="10" name="Group 9" descr="Screenshot of grant award summary with a red box around the number of pending records">
            <a:extLst>
              <a:ext uri="{FF2B5EF4-FFF2-40B4-BE49-F238E27FC236}">
                <a16:creationId xmlns:a16="http://schemas.microsoft.com/office/drawing/2014/main" id="{F64EF0CA-939A-9A0A-D30A-4DC40697A30D}"/>
              </a:ext>
            </a:extLst>
          </p:cNvPr>
          <p:cNvGrpSpPr/>
          <p:nvPr/>
        </p:nvGrpSpPr>
        <p:grpSpPr>
          <a:xfrm>
            <a:off x="3276600" y="3238500"/>
            <a:ext cx="7282296" cy="3342792"/>
            <a:chOff x="304800" y="1524000"/>
            <a:chExt cx="6629400" cy="2907816"/>
          </a:xfrm>
        </p:grpSpPr>
        <p:pic>
          <p:nvPicPr>
            <p:cNvPr id="6" name="Picture 5">
              <a:extLst>
                <a:ext uri="{FF2B5EF4-FFF2-40B4-BE49-F238E27FC236}">
                  <a16:creationId xmlns:a16="http://schemas.microsoft.com/office/drawing/2014/main" id="{3BD38CC0-E218-C365-6F93-2C4A49FA85D9}"/>
                </a:ext>
              </a:extLst>
            </p:cNvPr>
            <p:cNvPicPr>
              <a:picLocks noChangeAspect="1"/>
            </p:cNvPicPr>
            <p:nvPr/>
          </p:nvPicPr>
          <p:blipFill>
            <a:blip r:embed="rId3"/>
            <a:stretch>
              <a:fillRect/>
            </a:stretch>
          </p:blipFill>
          <p:spPr>
            <a:xfrm>
              <a:off x="304800" y="1524000"/>
              <a:ext cx="6629400" cy="2907816"/>
            </a:xfrm>
            <a:prstGeom prst="rect">
              <a:avLst/>
            </a:prstGeom>
            <a:ln>
              <a:noFill/>
            </a:ln>
            <a:effectLst>
              <a:outerShdw blurRad="292100" dist="139700" dir="2700000" algn="tl" rotWithShape="0">
                <a:srgbClr val="333333">
                  <a:alpha val="65000"/>
                </a:srgbClr>
              </a:outerShdw>
            </a:effectLst>
          </p:spPr>
        </p:pic>
        <p:sp>
          <p:nvSpPr>
            <p:cNvPr id="8" name="Rectangle: Rounded Corners 7">
              <a:extLst>
                <a:ext uri="{FF2B5EF4-FFF2-40B4-BE49-F238E27FC236}">
                  <a16:creationId xmlns:a16="http://schemas.microsoft.com/office/drawing/2014/main" id="{F35C72B3-0662-EC96-5DF4-BA2DA4ED244B}"/>
                </a:ext>
              </a:extLst>
            </p:cNvPr>
            <p:cNvSpPr/>
            <p:nvPr/>
          </p:nvSpPr>
          <p:spPr>
            <a:xfrm>
              <a:off x="2819400" y="2575560"/>
              <a:ext cx="762000" cy="10058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982ACE39-5F4E-46B7-A7F4-26BC62A1E0E7}"/>
              </a:ext>
            </a:extLst>
          </p:cNvPr>
          <p:cNvSpPr>
            <a:spLocks noGrp="1"/>
          </p:cNvSpPr>
          <p:nvPr>
            <p:ph type="sldNum" sz="quarter" idx="12"/>
          </p:nvPr>
        </p:nvSpPr>
        <p:spPr/>
        <p:txBody>
          <a:bodyPr/>
          <a:lstStyle/>
          <a:p>
            <a:fld id="{78FEA6AD-5963-42A3-B799-50DDE2FA9A33}" type="slidenum">
              <a:rPr lang="en-US" smtClean="0"/>
              <a:pPr/>
              <a:t>16</a:t>
            </a:fld>
            <a:endParaRPr lang="en-US" dirty="0"/>
          </a:p>
        </p:txBody>
      </p:sp>
    </p:spTree>
    <p:extLst>
      <p:ext uri="{BB962C8B-B14F-4D97-AF65-F5344CB8AC3E}">
        <p14:creationId xmlns:p14="http://schemas.microsoft.com/office/powerpoint/2010/main" val="123941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1D265014-AC25-40C7-B91A-76FA0156A53A}"/>
              </a:ext>
            </a:extLst>
          </p:cNvPr>
          <p:cNvSpPr>
            <a:spLocks noGrp="1" noChangeArrowheads="1"/>
          </p:cNvSpPr>
          <p:nvPr>
            <p:ph type="title"/>
          </p:nvPr>
        </p:nvSpPr>
        <p:spPr/>
        <p:txBody>
          <a:bodyPr>
            <a:noAutofit/>
          </a:bodyPr>
          <a:lstStyle/>
          <a:p>
            <a:r>
              <a:rPr lang="en-US" dirty="0"/>
              <a:t>Managing PDPDCS Grant Timelines</a:t>
            </a:r>
          </a:p>
        </p:txBody>
      </p:sp>
      <p:graphicFrame>
        <p:nvGraphicFramePr>
          <p:cNvPr id="29701" name="Content Placeholder 2" descr="Project Directors must manage grants to ensure that:&#10; All scholars complete the program before the grant ends&#10; Scholars are enrolled early (Year 1) with sufficient time, funding, and support to complete the program&#10; The number of scholars proposed, enrolled, and completed meets outlined expectations&#10;Contact your OSEP Project Officer to discuss any changes in the number or completion status of scholars&#10;">
            <a:extLst>
              <a:ext uri="{FF2B5EF4-FFF2-40B4-BE49-F238E27FC236}">
                <a16:creationId xmlns:a16="http://schemas.microsoft.com/office/drawing/2014/main" id="{A7FF6F2F-AC6E-A8CD-461C-9697CA64EE7F}"/>
              </a:ext>
            </a:extLst>
          </p:cNvPr>
          <p:cNvGraphicFramePr>
            <a:graphicFrameLocks noGrp="1"/>
          </p:cNvGraphicFramePr>
          <p:nvPr>
            <p:ph sz="quarter" idx="1"/>
            <p:extLst>
              <p:ext uri="{D42A27DB-BD31-4B8C-83A1-F6EECF244321}">
                <p14:modId xmlns:p14="http://schemas.microsoft.com/office/powerpoint/2010/main" val="1071683034"/>
              </p:ext>
            </p:extLst>
          </p:nvPr>
        </p:nvGraphicFramePr>
        <p:xfrm>
          <a:off x="2119705" y="212724"/>
          <a:ext cx="9760240" cy="6188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25F5F18-07BA-4CA8-978A-AB99A33C197D}" type="slidenum">
              <a:rPr lang="en-US" altLang="en-US"/>
              <a:pPr/>
              <a:t>17</a:t>
            </a:fld>
            <a:endParaRPr lang="en-US" altLang="en-US" dirty="0"/>
          </a:p>
        </p:txBody>
      </p:sp>
    </p:spTree>
    <p:extLst>
      <p:ext uri="{BB962C8B-B14F-4D97-AF65-F5344CB8AC3E}">
        <p14:creationId xmlns:p14="http://schemas.microsoft.com/office/powerpoint/2010/main" val="3477672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5145" cy="990600"/>
          </a:xfrm>
        </p:spPr>
        <p:txBody>
          <a:bodyPr>
            <a:normAutofit/>
          </a:bodyPr>
          <a:lstStyle/>
          <a:p>
            <a:r>
              <a:rPr lang="en-US" dirty="0"/>
              <a:t>Submit Data for ALL Scholars by March 13</a:t>
            </a:r>
          </a:p>
        </p:txBody>
      </p:sp>
      <p:sp>
        <p:nvSpPr>
          <p:cNvPr id="5" name="Rectangle 4">
            <a:extLst>
              <a:ext uri="{FF2B5EF4-FFF2-40B4-BE49-F238E27FC236}">
                <a16:creationId xmlns:a16="http://schemas.microsoft.com/office/drawing/2014/main" id="{3B200384-E080-4703-96B6-1DCF20A4539C}"/>
              </a:ext>
            </a:extLst>
          </p:cNvPr>
          <p:cNvSpPr/>
          <p:nvPr/>
        </p:nvSpPr>
        <p:spPr>
          <a:xfrm>
            <a:off x="406400" y="1371600"/>
            <a:ext cx="11379199" cy="4755148"/>
          </a:xfrm>
          <a:prstGeom prst="rect">
            <a:avLst/>
          </a:prstGeom>
        </p:spPr>
        <p:txBody>
          <a:bodyPr wrap="square">
            <a:spAutoFit/>
          </a:bodyPr>
          <a:lstStyle/>
          <a:p>
            <a:pPr marL="0" lvl="1">
              <a:lnSpc>
                <a:spcPct val="90000"/>
              </a:lnSpc>
              <a:spcBef>
                <a:spcPts val="700"/>
              </a:spcBef>
              <a:buClr>
                <a:schemeClr val="accent2"/>
              </a:buClr>
              <a:buSzPct val="60000"/>
              <a:defRPr/>
            </a:pPr>
            <a:r>
              <a:rPr lang="en-US" altLang="en-US" sz="4000" dirty="0">
                <a:latin typeface="Aptos" panose="020B0004020202020204" pitchFamily="34" charset="0"/>
              </a:rPr>
              <a:t>Federal Regulations:</a:t>
            </a:r>
          </a:p>
          <a:p>
            <a:pPr lvl="1" indent="-457200">
              <a:spcBef>
                <a:spcPts val="600"/>
              </a:spcBef>
              <a:spcAft>
                <a:spcPts val="600"/>
              </a:spcAft>
              <a:buClr>
                <a:schemeClr val="tx2"/>
              </a:buClr>
              <a:buSzPct val="100000"/>
              <a:defRPr/>
            </a:pPr>
            <a:r>
              <a:rPr lang="en-US" sz="2800" dirty="0">
                <a:latin typeface="Aptos" panose="020B0004020202020204" pitchFamily="34" charset="0"/>
              </a:rPr>
              <a:t>According to </a:t>
            </a:r>
            <a:r>
              <a:rPr lang="pt-BR" sz="2800" dirty="0">
                <a:solidFill>
                  <a:schemeClr val="bg2">
                    <a:lumMod val="50000"/>
                  </a:schemeClr>
                </a:solidFill>
                <a:latin typeface="Aptos" panose="020B0004020202020204" pitchFamily="34" charset="0"/>
                <a:hlinkClick r:id="rId3">
                  <a:extLst>
                    <a:ext uri="{A12FA001-AC4F-418D-AE19-62706E023703}">
                      <ahyp:hlinkClr xmlns:ahyp="http://schemas.microsoft.com/office/drawing/2018/hyperlinkcolor" val="tx"/>
                    </a:ext>
                  </a:extLst>
                </a:hlinkClick>
              </a:rPr>
              <a:t>34 CFR 75.253(a)(3)</a:t>
            </a:r>
            <a:r>
              <a:rPr lang="pt-BR" sz="2800" dirty="0">
                <a:latin typeface="Aptos" panose="020B0004020202020204" pitchFamily="34" charset="0"/>
              </a:rPr>
              <a:t>, </a:t>
            </a:r>
            <a:r>
              <a:rPr lang="en-US" sz="2800" dirty="0">
                <a:latin typeface="Aptos" panose="020B0004020202020204" pitchFamily="34" charset="0"/>
              </a:rPr>
              <a:t>the timely </a:t>
            </a:r>
            <a:br>
              <a:rPr lang="en-US" sz="2800" dirty="0">
                <a:latin typeface="Aptos" panose="020B0004020202020204" pitchFamily="34" charset="0"/>
              </a:rPr>
            </a:br>
            <a:r>
              <a:rPr lang="en-US" sz="2800" dirty="0">
                <a:latin typeface="Aptos" panose="020B0004020202020204" pitchFamily="34" charset="0"/>
              </a:rPr>
              <a:t>submission of this report is one of the </a:t>
            </a:r>
            <a:br>
              <a:rPr lang="en-US" sz="2800" dirty="0">
                <a:latin typeface="Aptos" panose="020B0004020202020204" pitchFamily="34" charset="0"/>
              </a:rPr>
            </a:br>
            <a:r>
              <a:rPr lang="en-US" sz="2800" dirty="0">
                <a:latin typeface="Aptos" panose="020B0004020202020204" pitchFamily="34" charset="0"/>
              </a:rPr>
              <a:t>factors that the Secretary will consider in </a:t>
            </a:r>
            <a:br>
              <a:rPr lang="en-US" sz="2800" dirty="0">
                <a:latin typeface="Aptos" panose="020B0004020202020204" pitchFamily="34" charset="0"/>
              </a:rPr>
            </a:br>
            <a:r>
              <a:rPr lang="en-US" sz="2800" dirty="0">
                <a:latin typeface="Aptos" panose="020B0004020202020204" pitchFamily="34" charset="0"/>
              </a:rPr>
              <a:t>determining whether to continue your </a:t>
            </a:r>
            <a:br>
              <a:rPr lang="en-US" sz="2800" dirty="0">
                <a:latin typeface="Aptos" panose="020B0004020202020204" pitchFamily="34" charset="0"/>
              </a:rPr>
            </a:br>
            <a:r>
              <a:rPr lang="en-US" sz="2800" dirty="0">
                <a:latin typeface="Aptos" panose="020B0004020202020204" pitchFamily="34" charset="0"/>
              </a:rPr>
              <a:t>project's funding for the next fiscal year</a:t>
            </a:r>
          </a:p>
          <a:p>
            <a:pPr lvl="1" indent="-457200">
              <a:spcBef>
                <a:spcPts val="600"/>
              </a:spcBef>
              <a:spcAft>
                <a:spcPts val="600"/>
              </a:spcAft>
              <a:buClr>
                <a:schemeClr val="tx2"/>
              </a:buClr>
              <a:buSzPct val="100000"/>
              <a:defRPr/>
            </a:pPr>
            <a:r>
              <a:rPr lang="en-US" sz="2800" dirty="0">
                <a:latin typeface="Aptos" panose="020B0004020202020204" pitchFamily="34" charset="0"/>
              </a:rPr>
              <a:t>According to section </a:t>
            </a:r>
            <a:r>
              <a:rPr lang="en-US" sz="2800" dirty="0">
                <a:solidFill>
                  <a:schemeClr val="bg2">
                    <a:lumMod val="50000"/>
                  </a:schemeClr>
                </a:solidFill>
                <a:latin typeface="Aptos" panose="020B0004020202020204" pitchFamily="34" charset="0"/>
                <a:hlinkClick r:id="rId4">
                  <a:extLst>
                    <a:ext uri="{A12FA001-AC4F-418D-AE19-62706E023703}">
                      <ahyp:hlinkClr xmlns:ahyp="http://schemas.microsoft.com/office/drawing/2018/hyperlinkcolor" val="tx"/>
                    </a:ext>
                  </a:extLst>
                </a:hlinkClick>
              </a:rPr>
              <a:t>75.217(d)(3)(ii)</a:t>
            </a:r>
            <a:r>
              <a:rPr lang="en-US" sz="2800" dirty="0">
                <a:latin typeface="Aptos" panose="020B0004020202020204" pitchFamily="34" charset="0"/>
              </a:rPr>
              <a:t>, the Secretary can consider the failure to submit scholar data in a timely fashion in determining your project’s ability to obtain future grants from the Office of Special Education Programs or under any other Department program</a:t>
            </a:r>
          </a:p>
        </p:txBody>
      </p:sp>
      <p:grpSp>
        <p:nvGrpSpPr>
          <p:cNvPr id="10" name="Group 9">
            <a:extLst>
              <a:ext uri="{FF2B5EF4-FFF2-40B4-BE49-F238E27FC236}">
                <a16:creationId xmlns:a16="http://schemas.microsoft.com/office/drawing/2014/main" id="{54EE3101-C7B6-4E4E-B729-AE6FA265195C}"/>
              </a:ext>
              <a:ext uri="{C183D7F6-B498-43B3-948B-1728B52AA6E4}">
                <adec:decorative xmlns:adec="http://schemas.microsoft.com/office/drawing/2017/decorative" val="1"/>
              </a:ext>
            </a:extLst>
          </p:cNvPr>
          <p:cNvGrpSpPr/>
          <p:nvPr/>
        </p:nvGrpSpPr>
        <p:grpSpPr>
          <a:xfrm>
            <a:off x="8605159" y="1564110"/>
            <a:ext cx="1828800" cy="1828800"/>
            <a:chOff x="6705600" y="2362200"/>
            <a:chExt cx="1828800" cy="1828800"/>
          </a:xfrm>
        </p:grpSpPr>
        <p:sp>
          <p:nvSpPr>
            <p:cNvPr id="11" name="Oval 10">
              <a:extLst>
                <a:ext uri="{FF2B5EF4-FFF2-40B4-BE49-F238E27FC236}">
                  <a16:creationId xmlns:a16="http://schemas.microsoft.com/office/drawing/2014/main" id="{89FF93DE-DE4A-448E-90D2-C59DA9FBC333}"/>
                </a:ext>
              </a:extLst>
            </p:cNvPr>
            <p:cNvSpPr/>
            <p:nvPr/>
          </p:nvSpPr>
          <p:spPr>
            <a:xfrm>
              <a:off x="6705600" y="2362200"/>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BFD73ED-A8A1-45B7-B6C6-4631808073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781800" y="2587073"/>
              <a:ext cx="1520747" cy="1257300"/>
            </a:xfrm>
            <a:prstGeom prst="rect">
              <a:avLst/>
            </a:prstGeom>
          </p:spPr>
        </p:pic>
      </p:grpSp>
      <p:sp>
        <p:nvSpPr>
          <p:cNvPr id="4" name="Slide Number Placeholder 3"/>
          <p:cNvSpPr>
            <a:spLocks noGrp="1"/>
          </p:cNvSpPr>
          <p:nvPr>
            <p:ph type="sldNum" sz="quarter" idx="12"/>
          </p:nvPr>
        </p:nvSpPr>
        <p:spPr>
          <a:xfrm>
            <a:off x="11168745" y="6400800"/>
            <a:ext cx="711200" cy="244476"/>
          </a:xfrm>
        </p:spPr>
        <p:txBody>
          <a:bodyPr>
            <a:noAutofit/>
          </a:bodyPr>
          <a:lstStyle/>
          <a:p>
            <a:fld id="{11F66CED-2B61-4DFE-9587-19755F43A1BB}" type="slidenum">
              <a:rPr lang="en-US" smtClean="0"/>
              <a:pPr/>
              <a:t>18</a:t>
            </a:fld>
            <a:endParaRPr lang="en-US" dirty="0"/>
          </a:p>
        </p:txBody>
      </p:sp>
    </p:spTree>
    <p:extLst>
      <p:ext uri="{BB962C8B-B14F-4D97-AF65-F5344CB8AC3E}">
        <p14:creationId xmlns:p14="http://schemas.microsoft.com/office/powerpoint/2010/main" val="4183138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FD21-0435-38EF-C4A7-66D4C86EFE5C}"/>
              </a:ext>
            </a:extLst>
          </p:cNvPr>
          <p:cNvSpPr>
            <a:spLocks noGrp="1"/>
          </p:cNvSpPr>
          <p:nvPr>
            <p:ph type="ctrTitle"/>
          </p:nvPr>
        </p:nvSpPr>
        <p:spPr>
          <a:xfrm>
            <a:off x="1371600" y="2476500"/>
            <a:ext cx="9448800" cy="1905000"/>
          </a:xfrm>
        </p:spPr>
        <p:txBody>
          <a:bodyPr>
            <a:normAutofit/>
          </a:bodyPr>
          <a:lstStyle/>
          <a:p>
            <a:r>
              <a:rPr lang="en-US" cap="none" dirty="0"/>
              <a:t>Exiting OSEP Scholars</a:t>
            </a:r>
          </a:p>
        </p:txBody>
      </p:sp>
    </p:spTree>
    <p:extLst>
      <p:ext uri="{BB962C8B-B14F-4D97-AF65-F5344CB8AC3E}">
        <p14:creationId xmlns:p14="http://schemas.microsoft.com/office/powerpoint/2010/main" val="252937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Agenda</a:t>
            </a:r>
          </a:p>
        </p:txBody>
      </p:sp>
      <p:sp>
        <p:nvSpPr>
          <p:cNvPr id="3" name="Content Placeholder 2"/>
          <p:cNvSpPr>
            <a:spLocks noGrp="1"/>
          </p:cNvSpPr>
          <p:nvPr>
            <p:ph sz="quarter" idx="1"/>
          </p:nvPr>
        </p:nvSpPr>
        <p:spPr>
          <a:effectLst/>
        </p:spPr>
        <p:txBody>
          <a:bodyPr>
            <a:normAutofit/>
          </a:bodyPr>
          <a:lstStyle/>
          <a:p>
            <a:r>
              <a:rPr lang="en-US" sz="3200" dirty="0"/>
              <a:t>Annual PDPDCS data collection requirements</a:t>
            </a:r>
          </a:p>
          <a:p>
            <a:r>
              <a:rPr lang="en-US" sz="3200" dirty="0"/>
              <a:t>Entering and updating scholar records</a:t>
            </a:r>
          </a:p>
          <a:p>
            <a:r>
              <a:rPr lang="en-US" sz="3200" dirty="0"/>
              <a:t>Exiting scholar records</a:t>
            </a:r>
          </a:p>
          <a:p>
            <a:r>
              <a:rPr lang="en-US" sz="3200" dirty="0"/>
              <a:t>Avoiding security incidents</a:t>
            </a:r>
          </a:p>
          <a:p>
            <a:r>
              <a:rPr lang="en-US" sz="3200" dirty="0"/>
              <a:t>Information to share with OSEP scholars</a:t>
            </a:r>
          </a:p>
          <a:p>
            <a:r>
              <a:rPr lang="en-US" sz="3200" dirty="0"/>
              <a:t>Additional resources and support</a:t>
            </a:r>
          </a:p>
          <a:p>
            <a:endParaRPr lang="en-US" sz="3200" dirty="0"/>
          </a:p>
          <a:p>
            <a:endParaRPr lang="en-US" sz="3200" dirty="0"/>
          </a:p>
        </p:txBody>
      </p:sp>
      <p:sp>
        <p:nvSpPr>
          <p:cNvPr id="4" name="Slide Number Placeholder 3"/>
          <p:cNvSpPr>
            <a:spLocks noGrp="1"/>
          </p:cNvSpPr>
          <p:nvPr>
            <p:ph type="sldNum" sz="quarter" idx="12"/>
          </p:nvPr>
        </p:nvSpPr>
        <p:spPr/>
        <p:txBody>
          <a:bodyPr>
            <a:noAutofit/>
          </a:bodyPr>
          <a:lstStyle/>
          <a:p>
            <a:fld id="{11F66CED-2B61-4DFE-9587-19755F43A1BB}" type="slidenum">
              <a:rPr lang="en-US" smtClean="0">
                <a:latin typeface="Montserrat" panose="00000500000000000000" pitchFamily="2" charset="0"/>
              </a:rPr>
              <a:pPr/>
              <a:t>2</a:t>
            </a:fld>
            <a:endParaRPr lang="en-US" dirty="0">
              <a:latin typeface="Montserrat" panose="00000500000000000000" pitchFamily="2" charset="0"/>
            </a:endParaRPr>
          </a:p>
        </p:txBody>
      </p:sp>
    </p:spTree>
    <p:extLst>
      <p:ext uri="{BB962C8B-B14F-4D97-AF65-F5344CB8AC3E}">
        <p14:creationId xmlns:p14="http://schemas.microsoft.com/office/powerpoint/2010/main" val="1923050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85185-5E89-514E-1BF8-E5595C16CA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6B2D6-1982-8D8D-6560-A7E7CF810191}"/>
              </a:ext>
            </a:extLst>
          </p:cNvPr>
          <p:cNvSpPr>
            <a:spLocks noGrp="1"/>
          </p:cNvSpPr>
          <p:nvPr>
            <p:ph type="title"/>
          </p:nvPr>
        </p:nvSpPr>
        <p:spPr/>
        <p:txBody>
          <a:bodyPr>
            <a:normAutofit/>
          </a:bodyPr>
          <a:lstStyle/>
          <a:p>
            <a:r>
              <a:rPr lang="en-US" dirty="0"/>
              <a:t>Issues with PDF Exit Certifications (ECs)</a:t>
            </a:r>
          </a:p>
        </p:txBody>
      </p:sp>
      <p:sp>
        <p:nvSpPr>
          <p:cNvPr id="3" name="Content Placeholder 2">
            <a:extLst>
              <a:ext uri="{FF2B5EF4-FFF2-40B4-BE49-F238E27FC236}">
                <a16:creationId xmlns:a16="http://schemas.microsoft.com/office/drawing/2014/main" id="{0DEB4DA1-B389-2FCE-ECA3-100372B463CA}"/>
              </a:ext>
            </a:extLst>
          </p:cNvPr>
          <p:cNvSpPr>
            <a:spLocks noGrp="1"/>
          </p:cNvSpPr>
          <p:nvPr>
            <p:ph sz="quarter" idx="1"/>
          </p:nvPr>
        </p:nvSpPr>
        <p:spPr/>
        <p:txBody>
          <a:bodyPr>
            <a:normAutofit/>
          </a:bodyPr>
          <a:lstStyle/>
          <a:p>
            <a:r>
              <a:rPr lang="en-US" dirty="0"/>
              <a:t>Missing or invalid PD and/or scholar signatures</a:t>
            </a:r>
          </a:p>
          <a:p>
            <a:r>
              <a:rPr lang="en-US" dirty="0"/>
              <a:t>Uploaded to incorrect scholar record</a:t>
            </a:r>
          </a:p>
          <a:p>
            <a:r>
              <a:rPr lang="en-US" dirty="0"/>
              <a:t>Does not match data in scholar record (e.g., program</a:t>
            </a:r>
            <a:br>
              <a:rPr lang="en-US" dirty="0"/>
            </a:br>
            <a:r>
              <a:rPr lang="en-US" dirty="0"/>
              <a:t>length, date of completion, funding received, etc.)</a:t>
            </a:r>
          </a:p>
          <a:p>
            <a:pPr marL="0" indent="0">
              <a:buNone/>
            </a:pPr>
            <a:endParaRPr lang="en-US" dirty="0"/>
          </a:p>
        </p:txBody>
      </p:sp>
      <p:sp>
        <p:nvSpPr>
          <p:cNvPr id="4" name="Slide Number Placeholder 3">
            <a:extLst>
              <a:ext uri="{FF2B5EF4-FFF2-40B4-BE49-F238E27FC236}">
                <a16:creationId xmlns:a16="http://schemas.microsoft.com/office/drawing/2014/main" id="{3C66ED53-AA56-A0D7-F65D-09FCA93866A1}"/>
              </a:ext>
            </a:extLst>
          </p:cNvPr>
          <p:cNvSpPr>
            <a:spLocks noGrp="1"/>
          </p:cNvSpPr>
          <p:nvPr>
            <p:ph type="sldNum" sz="quarter" idx="12"/>
          </p:nvPr>
        </p:nvSpPr>
        <p:spPr/>
        <p:txBody>
          <a:bodyPr/>
          <a:lstStyle/>
          <a:p>
            <a:fld id="{78FEA6AD-5963-42A3-B799-50DDE2FA9A33}" type="slidenum">
              <a:rPr lang="en-US" smtClean="0"/>
              <a:pPr/>
              <a:t>20</a:t>
            </a:fld>
            <a:endParaRPr lang="en-US" dirty="0"/>
          </a:p>
        </p:txBody>
      </p:sp>
      <p:sp>
        <p:nvSpPr>
          <p:cNvPr id="13" name="TextBox 12">
            <a:extLst>
              <a:ext uri="{FF2B5EF4-FFF2-40B4-BE49-F238E27FC236}">
                <a16:creationId xmlns:a16="http://schemas.microsoft.com/office/drawing/2014/main" id="{7B201069-F0C5-97AD-21FA-6132D404BDBA}"/>
              </a:ext>
            </a:extLst>
          </p:cNvPr>
          <p:cNvSpPr txBox="1"/>
          <p:nvPr/>
        </p:nvSpPr>
        <p:spPr>
          <a:xfrm>
            <a:off x="2472872" y="3905699"/>
            <a:ext cx="7239000" cy="1938992"/>
          </a:xfrm>
          <a:prstGeom prst="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900" dirty="0">
                <a:solidFill>
                  <a:schemeClr val="bg1"/>
                </a:solidFill>
                <a:latin typeface="Aptos" panose="020B0004020202020204" pitchFamily="34" charset="0"/>
              </a:rPr>
              <a:t>Your IHE must maintain paper copies of all agreements until all scholars have completed their obligations, even if you leave the university. </a:t>
            </a:r>
          </a:p>
        </p:txBody>
      </p:sp>
      <p:pic>
        <p:nvPicPr>
          <p:cNvPr id="16" name="Graphic 15">
            <a:extLst>
              <a:ext uri="{FF2B5EF4-FFF2-40B4-BE49-F238E27FC236}">
                <a16:creationId xmlns:a16="http://schemas.microsoft.com/office/drawing/2014/main" id="{5BE40DAE-2DB6-04A9-0FA8-B298F637C2A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93236" y="1490008"/>
            <a:ext cx="1938992" cy="1938992"/>
          </a:xfrm>
          <a:prstGeom prst="rect">
            <a:avLst/>
          </a:prstGeom>
        </p:spPr>
      </p:pic>
    </p:spTree>
    <p:extLst>
      <p:ext uri="{BB962C8B-B14F-4D97-AF65-F5344CB8AC3E}">
        <p14:creationId xmlns:p14="http://schemas.microsoft.com/office/powerpoint/2010/main" val="81571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4A76-E1F1-0A9F-B588-DE63BA9D380B}"/>
              </a:ext>
            </a:extLst>
          </p:cNvPr>
          <p:cNvSpPr>
            <a:spLocks noGrp="1"/>
          </p:cNvSpPr>
          <p:nvPr>
            <p:ph type="title"/>
          </p:nvPr>
        </p:nvSpPr>
        <p:spPr/>
        <p:txBody>
          <a:bodyPr/>
          <a:lstStyle/>
          <a:p>
            <a:r>
              <a:rPr lang="en-US" dirty="0"/>
              <a:t>Steps for Exiting Scholars</a:t>
            </a:r>
          </a:p>
        </p:txBody>
      </p:sp>
      <p:graphicFrame>
        <p:nvGraphicFramePr>
          <p:cNvPr id="10" name="Content Placeholder 2" descr="Step 1: Ensure all information in Sections A – I is accurate&#10;Step 2: Complete digital EC or upload PDF EC &#10;Step 3: Enter scholar exit information &#10;(Sect. J) if applicable&#10;Step 4: Save and Submit scholar record">
            <a:extLst>
              <a:ext uri="{FF2B5EF4-FFF2-40B4-BE49-F238E27FC236}">
                <a16:creationId xmlns:a16="http://schemas.microsoft.com/office/drawing/2014/main" id="{BB577391-9C6A-1D08-32D9-E262A1D23F61}"/>
              </a:ext>
            </a:extLst>
          </p:cNvPr>
          <p:cNvGraphicFramePr>
            <a:graphicFrameLocks noGrp="1"/>
          </p:cNvGraphicFramePr>
          <p:nvPr>
            <p:ph sz="quarter" idx="1"/>
            <p:extLst>
              <p:ext uri="{D42A27DB-BD31-4B8C-83A1-F6EECF244321}">
                <p14:modId xmlns:p14="http://schemas.microsoft.com/office/powerpoint/2010/main" val="1487543836"/>
              </p:ext>
            </p:extLst>
          </p:nvPr>
        </p:nvGraphicFramePr>
        <p:xfrm>
          <a:off x="206827" y="1523999"/>
          <a:ext cx="9665989"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2DA77DA-E137-3701-43A7-4C44AF6C6015}"/>
              </a:ext>
            </a:extLst>
          </p:cNvPr>
          <p:cNvSpPr txBox="1"/>
          <p:nvPr/>
        </p:nvSpPr>
        <p:spPr>
          <a:xfrm>
            <a:off x="533400" y="4911565"/>
            <a:ext cx="2459644" cy="919401"/>
          </a:xfrm>
          <a:prstGeom prst="roundRect">
            <a:avLst/>
          </a:prstGeom>
          <a:solidFill>
            <a:srgbClr val="D3DFEE"/>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dirty="0">
                <a:solidFill>
                  <a:schemeClr val="bg2">
                    <a:lumMod val="50000"/>
                  </a:schemeClr>
                </a:solidFill>
                <a:latin typeface="Aptos" panose="020B0004020202020204" pitchFamily="34" charset="0"/>
                <a:hlinkClick r:id="rId8">
                  <a:extLst>
                    <a:ext uri="{A12FA001-AC4F-418D-AE19-62706E023703}">
                      <ahyp:hlinkClr xmlns:ahyp="http://schemas.microsoft.com/office/drawing/2018/hyperlinkcolor" val="tx"/>
                    </a:ext>
                  </a:extLst>
                </a:hlinkClick>
              </a:rPr>
              <a:t>Exit Certification Form</a:t>
            </a:r>
            <a:endParaRPr lang="en-US" sz="2400" dirty="0">
              <a:solidFill>
                <a:schemeClr val="bg2">
                  <a:lumMod val="50000"/>
                </a:schemeClr>
              </a:solidFill>
              <a:latin typeface="Aptos" panose="020B0004020202020204" pitchFamily="34" charset="0"/>
            </a:endParaRPr>
          </a:p>
        </p:txBody>
      </p:sp>
      <p:sp>
        <p:nvSpPr>
          <p:cNvPr id="5" name="TextBox 4">
            <a:extLst>
              <a:ext uri="{FF2B5EF4-FFF2-40B4-BE49-F238E27FC236}">
                <a16:creationId xmlns:a16="http://schemas.microsoft.com/office/drawing/2014/main" id="{1FC4873C-41DE-D3BF-48DA-85BF24B8E88A}"/>
              </a:ext>
            </a:extLst>
          </p:cNvPr>
          <p:cNvSpPr txBox="1"/>
          <p:nvPr/>
        </p:nvSpPr>
        <p:spPr>
          <a:xfrm>
            <a:off x="6629400" y="1495245"/>
            <a:ext cx="5029201" cy="1938992"/>
          </a:xfrm>
          <a:prstGeom prst="rect">
            <a:avLst/>
          </a:prstGeom>
          <a:noFill/>
          <a:ln>
            <a:solidFill>
              <a:schemeClr val="tx2"/>
            </a:solidFill>
          </a:ln>
        </p:spPr>
        <p:txBody>
          <a:bodyPr wrap="square" rtlCol="0">
            <a:spAutoFit/>
          </a:bodyPr>
          <a:lstStyle/>
          <a:p>
            <a:r>
              <a:rPr lang="en-US" sz="2400" dirty="0">
                <a:latin typeface="Aptos" panose="020B0004020202020204" pitchFamily="34" charset="0"/>
              </a:rPr>
              <a:t>Complete all steps within </a:t>
            </a:r>
            <a:r>
              <a:rPr lang="en-US" sz="2400" b="1" dirty="0">
                <a:latin typeface="Aptos" panose="020B0004020202020204" pitchFamily="34" charset="0"/>
              </a:rPr>
              <a:t>30 days of each scholar’s exit or graduation date, </a:t>
            </a:r>
            <a:r>
              <a:rPr lang="en-US" sz="2400" dirty="0">
                <a:latin typeface="Aptos" panose="020B0004020202020204" pitchFamily="34" charset="0"/>
              </a:rPr>
              <a:t>or within </a:t>
            </a:r>
            <a:r>
              <a:rPr lang="en-US" sz="2400" b="1" dirty="0">
                <a:latin typeface="Aptos" panose="020B0004020202020204" pitchFamily="34" charset="0"/>
              </a:rPr>
              <a:t>30 days of the grant end date </a:t>
            </a:r>
            <a:r>
              <a:rPr lang="en-US" sz="2400" dirty="0">
                <a:latin typeface="Aptos" panose="020B0004020202020204" pitchFamily="34" charset="0"/>
              </a:rPr>
              <a:t>if the grant will end before the scholar exits. </a:t>
            </a:r>
          </a:p>
        </p:txBody>
      </p:sp>
      <p:sp>
        <p:nvSpPr>
          <p:cNvPr id="4" name="Slide Number Placeholder 3">
            <a:extLst>
              <a:ext uri="{FF2B5EF4-FFF2-40B4-BE49-F238E27FC236}">
                <a16:creationId xmlns:a16="http://schemas.microsoft.com/office/drawing/2014/main" id="{5D42A0B8-4C38-0E20-BCF0-62562B2CD12A}"/>
              </a:ext>
            </a:extLst>
          </p:cNvPr>
          <p:cNvSpPr>
            <a:spLocks noGrp="1"/>
          </p:cNvSpPr>
          <p:nvPr>
            <p:ph type="sldNum" sz="quarter" idx="12"/>
          </p:nvPr>
        </p:nvSpPr>
        <p:spPr/>
        <p:txBody>
          <a:bodyPr/>
          <a:lstStyle/>
          <a:p>
            <a:fld id="{78FEA6AD-5963-42A3-B799-50DDE2FA9A33}" type="slidenum">
              <a:rPr lang="en-US" smtClean="0"/>
              <a:pPr/>
              <a:t>21</a:t>
            </a:fld>
            <a:endParaRPr lang="en-US" dirty="0"/>
          </a:p>
        </p:txBody>
      </p:sp>
    </p:spTree>
    <p:extLst>
      <p:ext uri="{BB962C8B-B14F-4D97-AF65-F5344CB8AC3E}">
        <p14:creationId xmlns:p14="http://schemas.microsoft.com/office/powerpoint/2010/main" val="38204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21EA9-F562-F9DE-68E3-59F75C580E7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0A9419A-A0CD-64E1-87F9-461943DDCE56}"/>
              </a:ext>
            </a:extLst>
          </p:cNvPr>
          <p:cNvSpPr>
            <a:spLocks noGrp="1"/>
          </p:cNvSpPr>
          <p:nvPr>
            <p:ph type="ctrTitle"/>
          </p:nvPr>
        </p:nvSpPr>
        <p:spPr/>
        <p:txBody>
          <a:bodyPr/>
          <a:lstStyle/>
          <a:p>
            <a:r>
              <a:rPr lang="en-US" dirty="0"/>
              <a:t>Demonstration:</a:t>
            </a:r>
            <a:br>
              <a:rPr lang="en-US" dirty="0"/>
            </a:br>
            <a:r>
              <a:rPr lang="en-US" dirty="0"/>
              <a:t>Exiting Scholar Records</a:t>
            </a:r>
          </a:p>
        </p:txBody>
      </p:sp>
      <p:sp>
        <p:nvSpPr>
          <p:cNvPr id="4" name="Slide Number Placeholder 3">
            <a:extLst>
              <a:ext uri="{FF2B5EF4-FFF2-40B4-BE49-F238E27FC236}">
                <a16:creationId xmlns:a16="http://schemas.microsoft.com/office/drawing/2014/main" id="{A8862F6A-7DA5-4E50-6322-9BF14DB501A1}"/>
              </a:ext>
            </a:extLst>
          </p:cNvPr>
          <p:cNvSpPr>
            <a:spLocks noGrp="1"/>
          </p:cNvSpPr>
          <p:nvPr>
            <p:ph type="sldNum" sz="quarter" idx="12"/>
          </p:nvPr>
        </p:nvSpPr>
        <p:spPr>
          <a:prstGeom prst="rect">
            <a:avLst/>
          </a:prstGeom>
        </p:spPr>
        <p:txBody>
          <a:bodyPr/>
          <a:lstStyle/>
          <a:p>
            <a:fld id="{78FEA6AD-5963-42A3-B799-50DDE2FA9A33}" type="slidenum">
              <a:rPr lang="en-US" smtClean="0"/>
              <a:pPr/>
              <a:t>22</a:t>
            </a:fld>
            <a:endParaRPr lang="en-US" dirty="0"/>
          </a:p>
        </p:txBody>
      </p:sp>
    </p:spTree>
    <p:extLst>
      <p:ext uri="{BB962C8B-B14F-4D97-AF65-F5344CB8AC3E}">
        <p14:creationId xmlns:p14="http://schemas.microsoft.com/office/powerpoint/2010/main" val="3366458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136E-4E61-4578-B279-191D8610F868}"/>
              </a:ext>
            </a:extLst>
          </p:cNvPr>
          <p:cNvSpPr>
            <a:spLocks noGrp="1"/>
          </p:cNvSpPr>
          <p:nvPr>
            <p:ph type="title"/>
          </p:nvPr>
        </p:nvSpPr>
        <p:spPr/>
        <p:txBody>
          <a:bodyPr>
            <a:normAutofit/>
          </a:bodyPr>
          <a:lstStyle/>
          <a:p>
            <a:r>
              <a:rPr lang="en-US" dirty="0"/>
              <a:t>Digital EC Process</a:t>
            </a:r>
          </a:p>
        </p:txBody>
      </p:sp>
      <p:grpSp>
        <p:nvGrpSpPr>
          <p:cNvPr id="6" name="Group 5" descr="Screenshot of the pop-up message that appears to prepare the digital exit certification with a red circle around the date the scholar completed one academic year">
            <a:extLst>
              <a:ext uri="{FF2B5EF4-FFF2-40B4-BE49-F238E27FC236}">
                <a16:creationId xmlns:a16="http://schemas.microsoft.com/office/drawing/2014/main" id="{F196489A-FF2E-8EA9-F7ED-C09B7300682B}"/>
              </a:ext>
            </a:extLst>
          </p:cNvPr>
          <p:cNvGrpSpPr/>
          <p:nvPr/>
        </p:nvGrpSpPr>
        <p:grpSpPr>
          <a:xfrm>
            <a:off x="1995733" y="619660"/>
            <a:ext cx="3303612" cy="3704048"/>
            <a:chOff x="2153792" y="604683"/>
            <a:chExt cx="3303612" cy="3704048"/>
          </a:xfrm>
        </p:grpSpPr>
        <p:pic>
          <p:nvPicPr>
            <p:cNvPr id="17" name="Picture 16">
              <a:extLst>
                <a:ext uri="{FF2B5EF4-FFF2-40B4-BE49-F238E27FC236}">
                  <a16:creationId xmlns:a16="http://schemas.microsoft.com/office/drawing/2014/main" id="{21D4A3D1-6089-C390-4C1E-EB655B25F8BB}"/>
                </a:ext>
              </a:extLst>
            </p:cNvPr>
            <p:cNvPicPr>
              <a:picLocks noChangeAspect="1"/>
            </p:cNvPicPr>
            <p:nvPr/>
          </p:nvPicPr>
          <p:blipFill rotWithShape="1">
            <a:blip r:embed="rId3"/>
            <a:srcRect r="35171"/>
            <a:stretch/>
          </p:blipFill>
          <p:spPr>
            <a:xfrm>
              <a:off x="2153792" y="604683"/>
              <a:ext cx="3303612" cy="3704048"/>
            </a:xfrm>
            <a:prstGeom prst="rect">
              <a:avLst/>
            </a:prstGeom>
            <a:ln>
              <a:noFill/>
            </a:ln>
            <a:effectLst>
              <a:outerShdw blurRad="292100" dist="139700" dir="2700000" algn="tl" rotWithShape="0">
                <a:srgbClr val="333333">
                  <a:alpha val="65000"/>
                </a:srgbClr>
              </a:outerShdw>
            </a:effectLst>
          </p:spPr>
        </p:pic>
        <p:sp>
          <p:nvSpPr>
            <p:cNvPr id="32" name="Oval 31">
              <a:extLst>
                <a:ext uri="{FF2B5EF4-FFF2-40B4-BE49-F238E27FC236}">
                  <a16:creationId xmlns:a16="http://schemas.microsoft.com/office/drawing/2014/main" id="{9BFEE3D9-D8D6-D3F0-503B-4D5F07E1186B}"/>
                </a:ext>
              </a:extLst>
            </p:cNvPr>
            <p:cNvSpPr/>
            <p:nvPr/>
          </p:nvSpPr>
          <p:spPr>
            <a:xfrm>
              <a:off x="3048000" y="2819400"/>
              <a:ext cx="990600" cy="45720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5" name="Group 4" descr="Screenshot of the digital Exit Certification with the year the scholar completed one academic year circled to show that it was populated with the data that was on the scholar record">
            <a:extLst>
              <a:ext uri="{FF2B5EF4-FFF2-40B4-BE49-F238E27FC236}">
                <a16:creationId xmlns:a16="http://schemas.microsoft.com/office/drawing/2014/main" id="{1D25AF5A-F913-4AB6-D7DC-E96D9526F45A}"/>
              </a:ext>
            </a:extLst>
          </p:cNvPr>
          <p:cNvGrpSpPr/>
          <p:nvPr/>
        </p:nvGrpSpPr>
        <p:grpSpPr>
          <a:xfrm>
            <a:off x="5676564" y="634441"/>
            <a:ext cx="6230975" cy="4169530"/>
            <a:chOff x="5676564" y="634441"/>
            <a:chExt cx="6230975" cy="4169530"/>
          </a:xfrm>
        </p:grpSpPr>
        <p:pic>
          <p:nvPicPr>
            <p:cNvPr id="15" name="Picture 14" descr="Screenshot of the digital exit certification with a circle around the date the scholar completed one academic year to show that it will match what is on the scholar record">
              <a:extLst>
                <a:ext uri="{FF2B5EF4-FFF2-40B4-BE49-F238E27FC236}">
                  <a16:creationId xmlns:a16="http://schemas.microsoft.com/office/drawing/2014/main" id="{DE04909A-8FF1-9520-4E7D-7B3E2A7968C4}"/>
                </a:ext>
              </a:extLst>
            </p:cNvPr>
            <p:cNvPicPr>
              <a:picLocks noChangeAspect="1"/>
            </p:cNvPicPr>
            <p:nvPr/>
          </p:nvPicPr>
          <p:blipFill>
            <a:blip r:embed="rId4"/>
            <a:stretch>
              <a:fillRect/>
            </a:stretch>
          </p:blipFill>
          <p:spPr>
            <a:xfrm>
              <a:off x="5676564" y="634441"/>
              <a:ext cx="6230975" cy="4169530"/>
            </a:xfrm>
            <a:prstGeom prst="rect">
              <a:avLst/>
            </a:prstGeom>
            <a:ln>
              <a:noFill/>
            </a:ln>
            <a:effectLst>
              <a:outerShdw blurRad="292100" dist="139700" dir="2700000" algn="tl" rotWithShape="0">
                <a:srgbClr val="333333">
                  <a:alpha val="65000"/>
                </a:srgbClr>
              </a:outerShdw>
            </a:effectLst>
          </p:spPr>
        </p:pic>
        <p:sp>
          <p:nvSpPr>
            <p:cNvPr id="33" name="Oval 32">
              <a:extLst>
                <a:ext uri="{FF2B5EF4-FFF2-40B4-BE49-F238E27FC236}">
                  <a16:creationId xmlns:a16="http://schemas.microsoft.com/office/drawing/2014/main" id="{9927565F-2D77-21C1-B0E6-F3D64EC448F8}"/>
                </a:ext>
                <a:ext uri="{C183D7F6-B498-43B3-948B-1728B52AA6E4}">
                  <adec:decorative xmlns:adec="http://schemas.microsoft.com/office/drawing/2017/decorative" val="1"/>
                </a:ext>
              </a:extLst>
            </p:cNvPr>
            <p:cNvSpPr/>
            <p:nvPr/>
          </p:nvSpPr>
          <p:spPr>
            <a:xfrm>
              <a:off x="7239000" y="3200400"/>
              <a:ext cx="990600" cy="45720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3" name="TextBox 2">
            <a:extLst>
              <a:ext uri="{FF2B5EF4-FFF2-40B4-BE49-F238E27FC236}">
                <a16:creationId xmlns:a16="http://schemas.microsoft.com/office/drawing/2014/main" id="{D27BC965-9BF5-9BF8-FDB6-C0C06F08BEBD}"/>
              </a:ext>
            </a:extLst>
          </p:cNvPr>
          <p:cNvSpPr txBox="1"/>
          <p:nvPr/>
        </p:nvSpPr>
        <p:spPr>
          <a:xfrm>
            <a:off x="2137227" y="5284233"/>
            <a:ext cx="9593945" cy="954107"/>
          </a:xfrm>
          <a:prstGeom prst="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latin typeface="Aptos" panose="020B0004020202020204" pitchFamily="34" charset="0"/>
              </a:rPr>
              <a:t>Scholars are not considered exited until the EC has been signed AND the scholar’s record has been submitted. </a:t>
            </a:r>
          </a:p>
        </p:txBody>
      </p:sp>
      <p:sp>
        <p:nvSpPr>
          <p:cNvPr id="4" name="Slide Number Placeholder 3">
            <a:extLst>
              <a:ext uri="{FF2B5EF4-FFF2-40B4-BE49-F238E27FC236}">
                <a16:creationId xmlns:a16="http://schemas.microsoft.com/office/drawing/2014/main" id="{713D2499-9305-4663-8351-48D1597D5304}"/>
              </a:ext>
            </a:extLst>
          </p:cNvPr>
          <p:cNvSpPr>
            <a:spLocks noGrp="1"/>
          </p:cNvSpPr>
          <p:nvPr>
            <p:ph type="sldNum" sz="quarter" idx="12"/>
          </p:nvPr>
        </p:nvSpPr>
        <p:spPr/>
        <p:txBody>
          <a:bodyPr/>
          <a:lstStyle/>
          <a:p>
            <a:fld id="{78FEA6AD-5963-42A3-B799-50DDE2FA9A33}" type="slidenum">
              <a:rPr lang="en-US" smtClean="0"/>
              <a:pPr/>
              <a:t>23</a:t>
            </a:fld>
            <a:endParaRPr lang="en-US" dirty="0"/>
          </a:p>
        </p:txBody>
      </p:sp>
    </p:spTree>
    <p:extLst>
      <p:ext uri="{BB962C8B-B14F-4D97-AF65-F5344CB8AC3E}">
        <p14:creationId xmlns:p14="http://schemas.microsoft.com/office/powerpoint/2010/main" val="77361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5145" cy="990600"/>
          </a:xfrm>
        </p:spPr>
        <p:txBody>
          <a:bodyPr>
            <a:noAutofit/>
          </a:bodyPr>
          <a:lstStyle/>
          <a:p>
            <a:r>
              <a:rPr lang="en-US" altLang="en-US" dirty="0"/>
              <a:t>Measure of Knowledge and Skills</a:t>
            </a:r>
            <a:endParaRPr lang="en-US" dirty="0"/>
          </a:p>
        </p:txBody>
      </p:sp>
      <p:sp>
        <p:nvSpPr>
          <p:cNvPr id="5" name="Content Placeholder 4">
            <a:extLst>
              <a:ext uri="{FF2B5EF4-FFF2-40B4-BE49-F238E27FC236}">
                <a16:creationId xmlns:a16="http://schemas.microsoft.com/office/drawing/2014/main" id="{22848A6E-DDE7-13EA-3FF7-6A10CC69D2C5}"/>
              </a:ext>
            </a:extLst>
          </p:cNvPr>
          <p:cNvSpPr>
            <a:spLocks noGrp="1"/>
          </p:cNvSpPr>
          <p:nvPr>
            <p:ph sz="quarter" idx="1"/>
          </p:nvPr>
        </p:nvSpPr>
        <p:spPr>
          <a:xfrm>
            <a:off x="406400" y="1470066"/>
            <a:ext cx="11379200" cy="4565416"/>
          </a:xfrm>
        </p:spPr>
        <p:txBody>
          <a:bodyPr>
            <a:normAutofit/>
          </a:bodyPr>
          <a:lstStyle/>
          <a:p>
            <a:r>
              <a:rPr lang="en-US" dirty="0"/>
              <a:t>Completed/graduated scholars are required to fulfill a measure demonstrating knowledge and skills </a:t>
            </a:r>
            <a:r>
              <a:rPr lang="en-US" altLang="en-US" dirty="0"/>
              <a:t>in evidence-based practices for children with disabilities.</a:t>
            </a:r>
          </a:p>
          <a:p>
            <a:r>
              <a:rPr lang="en-US" altLang="en-US" dirty="0"/>
              <a:t>Options for measures:</a:t>
            </a:r>
          </a:p>
          <a:p>
            <a:pPr lvl="2"/>
            <a:r>
              <a:rPr lang="en-US" altLang="en-US" dirty="0"/>
              <a:t>Grantee-specific tests (e.g., portfolio, comprehensive exam, dissertation defense)</a:t>
            </a:r>
          </a:p>
          <a:p>
            <a:pPr lvl="2"/>
            <a:r>
              <a:rPr lang="en-US" altLang="en-US" dirty="0"/>
              <a:t>PRAXIS II </a:t>
            </a:r>
          </a:p>
          <a:p>
            <a:pPr lvl="2"/>
            <a:r>
              <a:rPr lang="en-US" altLang="en-US" dirty="0"/>
              <a:t>National organization tests </a:t>
            </a:r>
          </a:p>
          <a:p>
            <a:pPr lvl="2"/>
            <a:r>
              <a:rPr lang="en-US" altLang="en-US" dirty="0"/>
              <a:t>State-specific tests </a:t>
            </a:r>
          </a:p>
          <a:p>
            <a:pPr lvl="2"/>
            <a:r>
              <a:rPr lang="en-US" dirty="0"/>
              <a:t>Capstone project or exam</a:t>
            </a:r>
          </a:p>
        </p:txBody>
      </p:sp>
      <p:sp>
        <p:nvSpPr>
          <p:cNvPr id="4" name="Slide Number Placeholder 3"/>
          <p:cNvSpPr>
            <a:spLocks noGrp="1"/>
          </p:cNvSpPr>
          <p:nvPr>
            <p:ph type="sldNum" sz="quarter" idx="12"/>
          </p:nvPr>
        </p:nvSpPr>
        <p:spPr>
          <a:xfrm>
            <a:off x="11168745" y="6400800"/>
            <a:ext cx="711200" cy="244476"/>
          </a:xfrm>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CDA87AE-8F42-4D6E-A914-9060440C9359}" type="slidenum">
              <a:rPr lang="en-US" altLang="en-US"/>
              <a:pPr/>
              <a:t>24</a:t>
            </a:fld>
            <a:endParaRPr lang="en-US" altLang="en-US" dirty="0"/>
          </a:p>
        </p:txBody>
      </p:sp>
      <p:pic>
        <p:nvPicPr>
          <p:cNvPr id="7" name="Picture 6">
            <a:extLst>
              <a:ext uri="{FF2B5EF4-FFF2-40B4-BE49-F238E27FC236}">
                <a16:creationId xmlns:a16="http://schemas.microsoft.com/office/drawing/2014/main" id="{C7A74E88-9CE0-7462-C61A-0EDC7C6367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14174">
            <a:off x="7495218" y="4212704"/>
            <a:ext cx="1703278" cy="1703278"/>
          </a:xfrm>
          <a:prstGeom prst="rect">
            <a:avLst/>
          </a:prstGeom>
        </p:spPr>
      </p:pic>
    </p:spTree>
    <p:extLst>
      <p:ext uri="{BB962C8B-B14F-4D97-AF65-F5344CB8AC3E}">
        <p14:creationId xmlns:p14="http://schemas.microsoft.com/office/powerpoint/2010/main" val="1030102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Measures</a:t>
            </a:r>
          </a:p>
        </p:txBody>
      </p:sp>
      <p:sp>
        <p:nvSpPr>
          <p:cNvPr id="9" name="Content Placeholder 8">
            <a:extLst>
              <a:ext uri="{FF2B5EF4-FFF2-40B4-BE49-F238E27FC236}">
                <a16:creationId xmlns:a16="http://schemas.microsoft.com/office/drawing/2014/main" id="{753234BA-C465-91FB-9512-0F2ED4CEB498}"/>
              </a:ext>
            </a:extLst>
          </p:cNvPr>
          <p:cNvSpPr>
            <a:spLocks noGrp="1"/>
          </p:cNvSpPr>
          <p:nvPr>
            <p:ph sz="quarter" idx="1"/>
          </p:nvPr>
        </p:nvSpPr>
        <p:spPr/>
        <p:txBody>
          <a:bodyPr/>
          <a:lstStyle/>
          <a:p>
            <a:pPr marL="0" indent="0">
              <a:buNone/>
            </a:pPr>
            <a:r>
              <a:rPr lang="en-US" dirty="0"/>
              <a:t>Completed/graduated scholars are required to fulfill a measure demonstrating knowledge and skills </a:t>
            </a:r>
            <a:r>
              <a:rPr lang="en-US" altLang="en-US" dirty="0"/>
              <a:t>in evidence-based practices (EBPs) for children with disabilities. </a:t>
            </a:r>
          </a:p>
          <a:p>
            <a:endParaRPr lang="en-US" dirty="0"/>
          </a:p>
        </p:txBody>
      </p:sp>
      <p:graphicFrame>
        <p:nvGraphicFramePr>
          <p:cNvPr id="3" name="Table 2">
            <a:extLst>
              <a:ext uri="{FF2B5EF4-FFF2-40B4-BE49-F238E27FC236}">
                <a16:creationId xmlns:a16="http://schemas.microsoft.com/office/drawing/2014/main" id="{488FDFDC-9911-3FAA-9D80-DF435F620C0B}"/>
              </a:ext>
            </a:extLst>
          </p:cNvPr>
          <p:cNvGraphicFramePr>
            <a:graphicFrameLocks noGrp="1"/>
          </p:cNvGraphicFramePr>
          <p:nvPr>
            <p:extLst>
              <p:ext uri="{D42A27DB-BD31-4B8C-83A1-F6EECF244321}">
                <p14:modId xmlns:p14="http://schemas.microsoft.com/office/powerpoint/2010/main" val="210091543"/>
              </p:ext>
            </p:extLst>
          </p:nvPr>
        </p:nvGraphicFramePr>
        <p:xfrm>
          <a:off x="2277197" y="1986418"/>
          <a:ext cx="9019598" cy="4642982"/>
        </p:xfrm>
        <a:graphic>
          <a:graphicData uri="http://schemas.openxmlformats.org/drawingml/2006/table">
            <a:tbl>
              <a:tblPr firstRow="1" bandRow="1">
                <a:tableStyleId>{5C22544A-7EE6-4342-B048-85BDC9FD1C3A}</a:tableStyleId>
              </a:tblPr>
              <a:tblGrid>
                <a:gridCol w="4509799">
                  <a:extLst>
                    <a:ext uri="{9D8B030D-6E8A-4147-A177-3AD203B41FA5}">
                      <a16:colId xmlns:a16="http://schemas.microsoft.com/office/drawing/2014/main" val="1600889372"/>
                    </a:ext>
                  </a:extLst>
                </a:gridCol>
                <a:gridCol w="4509799">
                  <a:extLst>
                    <a:ext uri="{9D8B030D-6E8A-4147-A177-3AD203B41FA5}">
                      <a16:colId xmlns:a16="http://schemas.microsoft.com/office/drawing/2014/main" val="2642770577"/>
                    </a:ext>
                  </a:extLst>
                </a:gridCol>
              </a:tblGrid>
              <a:tr h="589142">
                <a:tc>
                  <a:txBody>
                    <a:bodyPr/>
                    <a:lstStyle/>
                    <a:p>
                      <a:pPr algn="ctr">
                        <a:spcBef>
                          <a:spcPts val="600"/>
                        </a:spcBef>
                        <a:spcAft>
                          <a:spcPts val="600"/>
                        </a:spcAft>
                      </a:pPr>
                      <a:r>
                        <a:rPr lang="en-US" sz="2800" b="1" dirty="0">
                          <a:solidFill>
                            <a:schemeClr val="bg1"/>
                          </a:solidFill>
                          <a:latin typeface="Aptos" panose="020B0004020202020204" pitchFamily="34" charset="0"/>
                        </a:rPr>
                        <a:t>ACCEPTABLE Measures</a:t>
                      </a:r>
                    </a:p>
                  </a:txBody>
                  <a:tcPr>
                    <a:solidFill>
                      <a:srgbClr val="243352"/>
                    </a:solidFill>
                  </a:tcPr>
                </a:tc>
                <a:tc>
                  <a:txBody>
                    <a:bodyPr/>
                    <a:lstStyle/>
                    <a:p>
                      <a:pPr algn="ctr">
                        <a:spcBef>
                          <a:spcPts val="600"/>
                        </a:spcBef>
                        <a:spcAft>
                          <a:spcPts val="600"/>
                        </a:spcAft>
                      </a:pPr>
                      <a:r>
                        <a:rPr lang="en-US" sz="2800" b="1" dirty="0">
                          <a:solidFill>
                            <a:schemeClr val="bg1"/>
                          </a:solidFill>
                          <a:latin typeface="Aptos" panose="020B0004020202020204" pitchFamily="34" charset="0"/>
                        </a:rPr>
                        <a:t>UNACCEPTABLE Measures</a:t>
                      </a:r>
                    </a:p>
                  </a:txBody>
                  <a:tcPr>
                    <a:solidFill>
                      <a:srgbClr val="243352"/>
                    </a:solidFill>
                  </a:tcPr>
                </a:tc>
                <a:extLst>
                  <a:ext uri="{0D108BD9-81ED-4DB2-BD59-A6C34878D82A}">
                    <a16:rowId xmlns:a16="http://schemas.microsoft.com/office/drawing/2014/main" val="390134103"/>
                  </a:ext>
                </a:extLst>
              </a:tr>
              <a:tr h="3441309">
                <a:tc>
                  <a:txBody>
                    <a:bodyPr/>
                    <a:lstStyle/>
                    <a:p>
                      <a:pPr marL="285750" lvl="1" indent="-285750">
                        <a:lnSpc>
                          <a:spcPct val="100000"/>
                        </a:lnSpc>
                        <a:spcBef>
                          <a:spcPts val="600"/>
                        </a:spcBef>
                        <a:spcAft>
                          <a:spcPts val="0"/>
                        </a:spcAft>
                        <a:buFont typeface="Wingdings" panose="05000000000000000000" pitchFamily="2" charset="2"/>
                        <a:buChar char="Ø"/>
                      </a:pPr>
                      <a:r>
                        <a:rPr lang="en-US" altLang="en-US" sz="2400" b="1" dirty="0">
                          <a:solidFill>
                            <a:schemeClr val="tx2"/>
                          </a:solidFill>
                          <a:latin typeface="Aptos" panose="020B0004020202020204" pitchFamily="34" charset="0"/>
                        </a:rPr>
                        <a:t>Grantee-specific tests </a:t>
                      </a:r>
                      <a:r>
                        <a:rPr lang="en-US" altLang="en-US" sz="2400" dirty="0">
                          <a:solidFill>
                            <a:schemeClr val="tx2"/>
                          </a:solidFill>
                          <a:latin typeface="Aptos" panose="020B0004020202020204" pitchFamily="34" charset="0"/>
                        </a:rPr>
                        <a:t>(e.g., portfolio, comprehensive exam, dissertation defense)</a:t>
                      </a:r>
                    </a:p>
                    <a:p>
                      <a:pPr marL="285750" lvl="1" indent="-285750">
                        <a:lnSpc>
                          <a:spcPct val="100000"/>
                        </a:lnSpc>
                        <a:spcBef>
                          <a:spcPts val="600"/>
                        </a:spcBef>
                        <a:spcAft>
                          <a:spcPts val="0"/>
                        </a:spcAft>
                        <a:buFont typeface="Wingdings" panose="05000000000000000000" pitchFamily="2" charset="2"/>
                        <a:buChar char="Ø"/>
                      </a:pPr>
                      <a:r>
                        <a:rPr lang="en-US" altLang="en-US" sz="2400" b="1" dirty="0">
                          <a:solidFill>
                            <a:schemeClr val="tx2"/>
                          </a:solidFill>
                          <a:latin typeface="Aptos" panose="020B0004020202020204" pitchFamily="34" charset="0"/>
                        </a:rPr>
                        <a:t>PRAXIS II </a:t>
                      </a:r>
                    </a:p>
                    <a:p>
                      <a:pPr marL="285750" lvl="1" indent="-285750">
                        <a:lnSpc>
                          <a:spcPct val="100000"/>
                        </a:lnSpc>
                        <a:spcBef>
                          <a:spcPts val="600"/>
                        </a:spcBef>
                        <a:spcAft>
                          <a:spcPts val="0"/>
                        </a:spcAft>
                        <a:buFont typeface="Wingdings" panose="05000000000000000000" pitchFamily="2" charset="2"/>
                        <a:buChar char="Ø"/>
                      </a:pPr>
                      <a:r>
                        <a:rPr lang="en-US" altLang="en-US" sz="2400" b="1" dirty="0">
                          <a:solidFill>
                            <a:schemeClr val="tx2"/>
                          </a:solidFill>
                          <a:latin typeface="Aptos" panose="020B0004020202020204" pitchFamily="34" charset="0"/>
                        </a:rPr>
                        <a:t>National organization tests </a:t>
                      </a:r>
                    </a:p>
                    <a:p>
                      <a:pPr marL="285750" lvl="1" indent="-285750">
                        <a:lnSpc>
                          <a:spcPct val="100000"/>
                        </a:lnSpc>
                        <a:spcBef>
                          <a:spcPts val="600"/>
                        </a:spcBef>
                        <a:spcAft>
                          <a:spcPts val="0"/>
                        </a:spcAft>
                        <a:buFont typeface="Wingdings" panose="05000000000000000000" pitchFamily="2" charset="2"/>
                        <a:buChar char="Ø"/>
                      </a:pPr>
                      <a:r>
                        <a:rPr lang="en-US" altLang="en-US" sz="2400" b="1" dirty="0">
                          <a:solidFill>
                            <a:schemeClr val="tx2"/>
                          </a:solidFill>
                          <a:latin typeface="Aptos" panose="020B0004020202020204" pitchFamily="34" charset="0"/>
                        </a:rPr>
                        <a:t>State-specific tests </a:t>
                      </a:r>
                    </a:p>
                    <a:p>
                      <a:pPr marL="285750" lvl="1" indent="-285750">
                        <a:lnSpc>
                          <a:spcPct val="100000"/>
                        </a:lnSpc>
                        <a:spcBef>
                          <a:spcPts val="600"/>
                        </a:spcBef>
                        <a:spcAft>
                          <a:spcPts val="0"/>
                        </a:spcAft>
                        <a:buFont typeface="Wingdings" panose="05000000000000000000" pitchFamily="2" charset="2"/>
                        <a:buChar char="Ø"/>
                      </a:pPr>
                      <a:r>
                        <a:rPr lang="en-US" sz="2400" b="1" dirty="0">
                          <a:solidFill>
                            <a:schemeClr val="tx2"/>
                          </a:solidFill>
                          <a:latin typeface="Aptos" panose="020B0004020202020204" pitchFamily="34" charset="0"/>
                        </a:rPr>
                        <a:t>Capstone project or exam</a:t>
                      </a:r>
                      <a:r>
                        <a:rPr lang="en-US" sz="2400" dirty="0">
                          <a:solidFill>
                            <a:schemeClr val="tx2"/>
                          </a:solidFill>
                          <a:latin typeface="Aptos" panose="020B0004020202020204" pitchFamily="34" charset="0"/>
                        </a:rPr>
                        <a:t> required of scholars prior to degree program or grant project completion</a:t>
                      </a:r>
                      <a:endParaRPr lang="en-US" sz="2400" dirty="0">
                        <a:latin typeface="Aptos" panose="020B0004020202020204" pitchFamily="34" charset="0"/>
                      </a:endParaRPr>
                    </a:p>
                  </a:txBody>
                  <a:tcPr>
                    <a:solidFill>
                      <a:srgbClr val="D3DFEE"/>
                    </a:solidFill>
                  </a:tcPr>
                </a:tc>
                <a:tc>
                  <a:txBody>
                    <a:bodyPr/>
                    <a:lstStyle/>
                    <a:p>
                      <a:pPr marL="573088" lvl="1" indent="-341313">
                        <a:spcBef>
                          <a:spcPts val="600"/>
                        </a:spcBef>
                        <a:spcAft>
                          <a:spcPts val="600"/>
                        </a:spcAft>
                        <a:buFont typeface="Wingdings" panose="05000000000000000000" pitchFamily="2" charset="2"/>
                        <a:buChar char="Ø"/>
                        <a:defRPr/>
                      </a:pPr>
                      <a:r>
                        <a:rPr lang="en-US" sz="2400" b="1" dirty="0">
                          <a:solidFill>
                            <a:schemeClr val="tx2"/>
                          </a:solidFill>
                          <a:latin typeface="Aptos" panose="020B0004020202020204" pitchFamily="34" charset="0"/>
                        </a:rPr>
                        <a:t>Entrance exams </a:t>
                      </a:r>
                      <a:r>
                        <a:rPr lang="en-US" sz="2400" dirty="0">
                          <a:solidFill>
                            <a:schemeClr val="tx2"/>
                          </a:solidFill>
                          <a:latin typeface="Aptos" panose="020B0004020202020204" pitchFamily="34" charset="0"/>
                        </a:rPr>
                        <a:t>(e.g., PRAXIS I, GRE, SAT)</a:t>
                      </a:r>
                    </a:p>
                    <a:p>
                      <a:pPr marL="573088" lvl="1" indent="-341313">
                        <a:spcBef>
                          <a:spcPts val="600"/>
                        </a:spcBef>
                        <a:spcAft>
                          <a:spcPts val="600"/>
                        </a:spcAft>
                        <a:buFont typeface="Wingdings" panose="05000000000000000000" pitchFamily="2" charset="2"/>
                        <a:buChar char="Ø"/>
                        <a:defRPr/>
                      </a:pPr>
                      <a:r>
                        <a:rPr lang="en-US" sz="2400" b="1" dirty="0">
                          <a:solidFill>
                            <a:schemeClr val="tx2"/>
                          </a:solidFill>
                          <a:latin typeface="Aptos" panose="020B0004020202020204" pitchFamily="34" charset="0"/>
                        </a:rPr>
                        <a:t>University preliminary exams</a:t>
                      </a:r>
                    </a:p>
                    <a:p>
                      <a:pPr marL="573088" lvl="1" indent="-341313">
                        <a:spcBef>
                          <a:spcPts val="600"/>
                        </a:spcBef>
                        <a:spcAft>
                          <a:spcPts val="600"/>
                        </a:spcAft>
                        <a:buFont typeface="Wingdings" panose="05000000000000000000" pitchFamily="2" charset="2"/>
                        <a:buChar char="Ø"/>
                        <a:defRPr/>
                      </a:pPr>
                      <a:r>
                        <a:rPr lang="en-US" sz="2400" b="1" dirty="0">
                          <a:solidFill>
                            <a:schemeClr val="tx2"/>
                          </a:solidFill>
                          <a:latin typeface="Aptos" panose="020B0004020202020204" pitchFamily="34" charset="0"/>
                        </a:rPr>
                        <a:t>Individual course exams or grades</a:t>
                      </a:r>
                      <a:endParaRPr lang="en-US" sz="2400" dirty="0">
                        <a:solidFill>
                          <a:schemeClr val="tx2"/>
                        </a:solidFill>
                        <a:latin typeface="Aptos" panose="020B0004020202020204" pitchFamily="34" charset="0"/>
                      </a:endParaRPr>
                    </a:p>
                  </a:txBody>
                  <a:tcPr>
                    <a:solidFill>
                      <a:srgbClr val="D3DFEE"/>
                    </a:solidFill>
                  </a:tcPr>
                </a:tc>
                <a:extLst>
                  <a:ext uri="{0D108BD9-81ED-4DB2-BD59-A6C34878D82A}">
                    <a16:rowId xmlns:a16="http://schemas.microsoft.com/office/drawing/2014/main" val="2589807226"/>
                  </a:ext>
                </a:extLst>
              </a:tr>
            </a:tbl>
          </a:graphicData>
        </a:graphic>
      </p:graphicFrame>
      <p:sp>
        <p:nvSpPr>
          <p:cNvPr id="4" name="Slide Number Placeholder 3"/>
          <p:cNvSpPr>
            <a:spLocks noGrp="1"/>
          </p:cNvSpPr>
          <p:nvPr>
            <p:ph type="sldNum" sz="quarter" idx="12"/>
          </p:nvPr>
        </p:nvSpPr>
        <p:spPr>
          <a:xfrm>
            <a:off x="11400495" y="6507162"/>
            <a:ext cx="711200" cy="244476"/>
          </a:xfrm>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CDA87AE-8F42-4D6E-A914-9060440C9359}" type="slidenum">
              <a:rPr lang="en-US" altLang="en-US"/>
              <a:pPr/>
              <a:t>25</a:t>
            </a:fld>
            <a:endParaRPr lang="en-US" altLang="en-US" dirty="0"/>
          </a:p>
        </p:txBody>
      </p:sp>
    </p:spTree>
    <p:extLst>
      <p:ext uri="{BB962C8B-B14F-4D97-AF65-F5344CB8AC3E}">
        <p14:creationId xmlns:p14="http://schemas.microsoft.com/office/powerpoint/2010/main" val="975582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Autofit/>
          </a:bodyPr>
          <a:lstStyle/>
          <a:p>
            <a:r>
              <a:rPr lang="en-US" dirty="0"/>
              <a:t>Exit All Scholars BEFORE Your Grant Ends</a:t>
            </a:r>
            <a:endParaRPr lang="en-US" altLang="en-US" dirty="0"/>
          </a:p>
        </p:txBody>
      </p:sp>
      <p:sp>
        <p:nvSpPr>
          <p:cNvPr id="29699" name="Content Placeholder 2"/>
          <p:cNvSpPr>
            <a:spLocks noGrp="1"/>
          </p:cNvSpPr>
          <p:nvPr>
            <p:ph sz="quarter" idx="1"/>
          </p:nvPr>
        </p:nvSpPr>
        <p:spPr>
          <a:xfrm>
            <a:off x="406400" y="1470066"/>
            <a:ext cx="11379200" cy="4778334"/>
          </a:xfrm>
        </p:spPr>
        <p:txBody>
          <a:bodyPr>
            <a:normAutofit/>
          </a:bodyPr>
          <a:lstStyle/>
          <a:p>
            <a:r>
              <a:rPr lang="en-US" altLang="en-US" dirty="0"/>
              <a:t>Any scholar who has not graduated/completed or previously exited when a grant closes will be “exited without completion.”</a:t>
            </a:r>
          </a:p>
          <a:p>
            <a:pPr lvl="1"/>
            <a:r>
              <a:rPr lang="en-US" altLang="en-US" dirty="0"/>
              <a:t>Select “OSEP support terminated due </a:t>
            </a:r>
            <a:br>
              <a:rPr lang="en-US" altLang="en-US" dirty="0"/>
            </a:br>
            <a:r>
              <a:rPr lang="en-US" altLang="en-US" dirty="0"/>
              <a:t>to OSEP grant ending” as the reason the</a:t>
            </a:r>
            <a:br>
              <a:rPr lang="en-US" altLang="en-US" dirty="0"/>
            </a:br>
            <a:r>
              <a:rPr lang="en-US" altLang="en-US" dirty="0"/>
              <a:t>scholar is no longer enrolled. </a:t>
            </a:r>
          </a:p>
          <a:p>
            <a:r>
              <a:rPr lang="en-US" altLang="en-US" dirty="0"/>
              <a:t>Project Directors are responsible for </a:t>
            </a:r>
            <a:br>
              <a:rPr lang="en-US" altLang="en-US" dirty="0"/>
            </a:br>
            <a:r>
              <a:rPr lang="en-US" altLang="en-US" dirty="0"/>
              <a:t>submitting digital or PDF upload ECs from these scholars into the PDPDCS. Service obligation requirements still apply. </a:t>
            </a:r>
          </a:p>
          <a:p>
            <a:r>
              <a:rPr lang="en-US" altLang="en-US" dirty="0"/>
              <a:t>All scholars must be exited before submitting your Final Performance Report. </a:t>
            </a:r>
          </a:p>
          <a:p>
            <a:endParaRPr lang="en-US" altLang="en-US" dirty="0"/>
          </a:p>
          <a:p>
            <a:endParaRPr lang="en-US" altLang="en-US" dirty="0"/>
          </a:p>
        </p:txBody>
      </p:sp>
      <p:grpSp>
        <p:nvGrpSpPr>
          <p:cNvPr id="11" name="Group 10" descr="Screenshot of the start and end dates of a PDPDCS grant with the end date circled">
            <a:extLst>
              <a:ext uri="{FF2B5EF4-FFF2-40B4-BE49-F238E27FC236}">
                <a16:creationId xmlns:a16="http://schemas.microsoft.com/office/drawing/2014/main" id="{7751EFF3-7B8E-CAA2-8D14-7AA7AB4DBC03}"/>
              </a:ext>
            </a:extLst>
          </p:cNvPr>
          <p:cNvGrpSpPr/>
          <p:nvPr/>
        </p:nvGrpSpPr>
        <p:grpSpPr>
          <a:xfrm>
            <a:off x="7157359" y="2611212"/>
            <a:ext cx="4366986" cy="1248021"/>
            <a:chOff x="3931842" y="4758639"/>
            <a:chExt cx="4633116" cy="1276843"/>
          </a:xfrm>
        </p:grpSpPr>
        <p:pic>
          <p:nvPicPr>
            <p:cNvPr id="8" name="Picture 7">
              <a:extLst>
                <a:ext uri="{FF2B5EF4-FFF2-40B4-BE49-F238E27FC236}">
                  <a16:creationId xmlns:a16="http://schemas.microsoft.com/office/drawing/2014/main" id="{65B7EB8F-95C0-04BD-E57C-FAFA24560D8C}"/>
                </a:ext>
              </a:extLst>
            </p:cNvPr>
            <p:cNvPicPr>
              <a:picLocks noChangeAspect="1"/>
            </p:cNvPicPr>
            <p:nvPr/>
          </p:nvPicPr>
          <p:blipFill>
            <a:blip r:embed="rId3"/>
            <a:stretch>
              <a:fillRect/>
            </a:stretch>
          </p:blipFill>
          <p:spPr>
            <a:xfrm>
              <a:off x="3931842" y="4758639"/>
              <a:ext cx="4633116" cy="1276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Oval 9">
              <a:extLst>
                <a:ext uri="{FF2B5EF4-FFF2-40B4-BE49-F238E27FC236}">
                  <a16:creationId xmlns:a16="http://schemas.microsoft.com/office/drawing/2014/main" id="{EBF9BED6-D1EE-51F5-68A9-4E824FDDBCD2}"/>
                </a:ext>
              </a:extLst>
            </p:cNvPr>
            <p:cNvSpPr/>
            <p:nvPr/>
          </p:nvSpPr>
          <p:spPr>
            <a:xfrm>
              <a:off x="6400800" y="4863660"/>
              <a:ext cx="2057400" cy="106680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25F5F18-07BA-4CA8-978A-AB99A33C197D}" type="slidenum">
              <a:rPr lang="en-US" altLang="en-US"/>
              <a:pPr/>
              <a:t>26</a:t>
            </a:fld>
            <a:endParaRPr lang="en-US" altLang="en-US" dirty="0"/>
          </a:p>
        </p:txBody>
      </p:sp>
    </p:spTree>
    <p:extLst>
      <p:ext uri="{BB962C8B-B14F-4D97-AF65-F5344CB8AC3E}">
        <p14:creationId xmlns:p14="http://schemas.microsoft.com/office/powerpoint/2010/main" val="186461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fade">
                                      <p:cBhvr>
                                        <p:cTn id="22"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DFDF-C6B8-6AAC-B450-0F6E3D9732B4}"/>
              </a:ext>
            </a:extLst>
          </p:cNvPr>
          <p:cNvSpPr>
            <a:spLocks noGrp="1"/>
          </p:cNvSpPr>
          <p:nvPr>
            <p:ph type="title"/>
          </p:nvPr>
        </p:nvSpPr>
        <p:spPr>
          <a:xfrm>
            <a:off x="304800" y="228600"/>
            <a:ext cx="11575145" cy="990600"/>
          </a:xfrm>
        </p:spPr>
        <p:txBody>
          <a:bodyPr/>
          <a:lstStyle/>
          <a:p>
            <a:r>
              <a:rPr lang="en-US" dirty="0"/>
              <a:t>Responding to Data Quality Emails</a:t>
            </a:r>
          </a:p>
        </p:txBody>
      </p:sp>
      <p:sp>
        <p:nvSpPr>
          <p:cNvPr id="8" name="Rectangle: Rounded Corners 7">
            <a:extLst>
              <a:ext uri="{FF2B5EF4-FFF2-40B4-BE49-F238E27FC236}">
                <a16:creationId xmlns:a16="http://schemas.microsoft.com/office/drawing/2014/main" id="{E53C63E3-9934-04B1-79B7-0FBF41B77B16}"/>
              </a:ext>
            </a:extLst>
          </p:cNvPr>
          <p:cNvSpPr/>
          <p:nvPr/>
        </p:nvSpPr>
        <p:spPr>
          <a:xfrm>
            <a:off x="1143000" y="1485900"/>
            <a:ext cx="2286000" cy="83820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ptos" panose="020B0004020202020204" pitchFamily="34" charset="0"/>
              </a:rPr>
              <a:t>Pending Scholars</a:t>
            </a:r>
          </a:p>
        </p:txBody>
      </p:sp>
      <p:sp>
        <p:nvSpPr>
          <p:cNvPr id="9" name="Arrow: Right 8" descr="Process arrow">
            <a:extLst>
              <a:ext uri="{FF2B5EF4-FFF2-40B4-BE49-F238E27FC236}">
                <a16:creationId xmlns:a16="http://schemas.microsoft.com/office/drawing/2014/main" id="{E6581D57-3B58-E85A-A294-DF515FDD4F59}"/>
              </a:ext>
              <a:ext uri="{C183D7F6-B498-43B3-948B-1728B52AA6E4}">
                <adec:decorative xmlns:adec="http://schemas.microsoft.com/office/drawing/2017/decorative" val="0"/>
              </a:ext>
            </a:extLst>
          </p:cNvPr>
          <p:cNvSpPr/>
          <p:nvPr/>
        </p:nvSpPr>
        <p:spPr>
          <a:xfrm>
            <a:off x="4036615" y="1562100"/>
            <a:ext cx="2133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ptos" panose="020B0004020202020204" pitchFamily="34" charset="0"/>
            </a:endParaRPr>
          </a:p>
        </p:txBody>
      </p:sp>
      <p:sp>
        <p:nvSpPr>
          <p:cNvPr id="11" name="Rectangle: Rounded Corners 10">
            <a:extLst>
              <a:ext uri="{FF2B5EF4-FFF2-40B4-BE49-F238E27FC236}">
                <a16:creationId xmlns:a16="http://schemas.microsoft.com/office/drawing/2014/main" id="{DBA0017B-B3D3-E193-1169-DA0FFF3871AA}"/>
              </a:ext>
            </a:extLst>
          </p:cNvPr>
          <p:cNvSpPr/>
          <p:nvPr/>
        </p:nvSpPr>
        <p:spPr>
          <a:xfrm>
            <a:off x="6777831" y="1447800"/>
            <a:ext cx="4880769" cy="914400"/>
          </a:xfrm>
          <a:prstGeom prst="roundRect">
            <a:avLst/>
          </a:prstGeom>
          <a:solidFill>
            <a:srgbClr val="005E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000" dirty="0">
                <a:latin typeface="Aptos" panose="020B0004020202020204" pitchFamily="34" charset="0"/>
              </a:rPr>
              <a:t>Submit any scholar records that are “saved for later”. </a:t>
            </a:r>
          </a:p>
        </p:txBody>
      </p:sp>
      <p:sp>
        <p:nvSpPr>
          <p:cNvPr id="18" name="Rectangle: Rounded Corners 17">
            <a:extLst>
              <a:ext uri="{FF2B5EF4-FFF2-40B4-BE49-F238E27FC236}">
                <a16:creationId xmlns:a16="http://schemas.microsoft.com/office/drawing/2014/main" id="{45AA5FAF-7EDB-B418-A739-42A342A081A2}"/>
              </a:ext>
            </a:extLst>
          </p:cNvPr>
          <p:cNvSpPr/>
          <p:nvPr/>
        </p:nvSpPr>
        <p:spPr>
          <a:xfrm>
            <a:off x="1143000" y="2514600"/>
            <a:ext cx="2286000" cy="91440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ptos" panose="020B0004020202020204" pitchFamily="34" charset="0"/>
              </a:rPr>
              <a:t>Scholars Submitted Before Enrollment Date</a:t>
            </a:r>
          </a:p>
        </p:txBody>
      </p:sp>
      <p:sp>
        <p:nvSpPr>
          <p:cNvPr id="19" name="Arrow: Right 18" descr="Process arrow">
            <a:extLst>
              <a:ext uri="{FF2B5EF4-FFF2-40B4-BE49-F238E27FC236}">
                <a16:creationId xmlns:a16="http://schemas.microsoft.com/office/drawing/2014/main" id="{CA7A2F35-6A92-7DE8-8EE2-B029F7350B3E}"/>
              </a:ext>
            </a:extLst>
          </p:cNvPr>
          <p:cNvSpPr/>
          <p:nvPr/>
        </p:nvSpPr>
        <p:spPr>
          <a:xfrm>
            <a:off x="4036615" y="2628900"/>
            <a:ext cx="2133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ptos" panose="020B0004020202020204" pitchFamily="34" charset="0"/>
            </a:endParaRPr>
          </a:p>
        </p:txBody>
      </p:sp>
      <p:sp>
        <p:nvSpPr>
          <p:cNvPr id="20" name="Rectangle: Rounded Corners 19">
            <a:extLst>
              <a:ext uri="{FF2B5EF4-FFF2-40B4-BE49-F238E27FC236}">
                <a16:creationId xmlns:a16="http://schemas.microsoft.com/office/drawing/2014/main" id="{0AC923A6-BD0D-8967-CC4F-BE84456296E5}"/>
              </a:ext>
            </a:extLst>
          </p:cNvPr>
          <p:cNvSpPr/>
          <p:nvPr/>
        </p:nvSpPr>
        <p:spPr>
          <a:xfrm>
            <a:off x="6777831" y="2514600"/>
            <a:ext cx="4880769" cy="914400"/>
          </a:xfrm>
          <a:prstGeom prst="roundRect">
            <a:avLst/>
          </a:prstGeom>
          <a:solidFill>
            <a:srgbClr val="005E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000" dirty="0">
                <a:latin typeface="Aptos" panose="020B0004020202020204" pitchFamily="34" charset="0"/>
              </a:rPr>
              <a:t>Do not submit any scholars before they have officially enrolled in the program. </a:t>
            </a:r>
          </a:p>
        </p:txBody>
      </p:sp>
      <p:sp>
        <p:nvSpPr>
          <p:cNvPr id="15" name="Rectangle: Rounded Corners 14">
            <a:extLst>
              <a:ext uri="{FF2B5EF4-FFF2-40B4-BE49-F238E27FC236}">
                <a16:creationId xmlns:a16="http://schemas.microsoft.com/office/drawing/2014/main" id="{FDF58464-ED13-198E-19F8-354883324F53}"/>
              </a:ext>
            </a:extLst>
          </p:cNvPr>
          <p:cNvSpPr/>
          <p:nvPr/>
        </p:nvSpPr>
        <p:spPr>
          <a:xfrm>
            <a:off x="1143000" y="3695700"/>
            <a:ext cx="2286000" cy="91440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ptos" panose="020B0004020202020204" pitchFamily="34" charset="0"/>
              </a:rPr>
              <a:t>Grants with Zero Scholars</a:t>
            </a:r>
          </a:p>
        </p:txBody>
      </p:sp>
      <p:sp>
        <p:nvSpPr>
          <p:cNvPr id="16" name="Arrow: Right 15" descr="Process arrow">
            <a:extLst>
              <a:ext uri="{FF2B5EF4-FFF2-40B4-BE49-F238E27FC236}">
                <a16:creationId xmlns:a16="http://schemas.microsoft.com/office/drawing/2014/main" id="{741124E7-E8DB-7514-4E47-90F430D566BA}"/>
              </a:ext>
            </a:extLst>
          </p:cNvPr>
          <p:cNvSpPr/>
          <p:nvPr/>
        </p:nvSpPr>
        <p:spPr>
          <a:xfrm>
            <a:off x="4036615" y="3810000"/>
            <a:ext cx="2133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ptos" panose="020B0004020202020204" pitchFamily="34" charset="0"/>
            </a:endParaRPr>
          </a:p>
        </p:txBody>
      </p:sp>
      <p:sp>
        <p:nvSpPr>
          <p:cNvPr id="17" name="Rectangle: Rounded Corners 16">
            <a:extLst>
              <a:ext uri="{FF2B5EF4-FFF2-40B4-BE49-F238E27FC236}">
                <a16:creationId xmlns:a16="http://schemas.microsoft.com/office/drawing/2014/main" id="{C71D108F-30D9-5F97-07B1-5386A731182E}"/>
              </a:ext>
            </a:extLst>
          </p:cNvPr>
          <p:cNvSpPr/>
          <p:nvPr/>
        </p:nvSpPr>
        <p:spPr>
          <a:xfrm>
            <a:off x="6777831" y="3581400"/>
            <a:ext cx="4880769" cy="1143000"/>
          </a:xfrm>
          <a:prstGeom prst="roundRect">
            <a:avLst/>
          </a:prstGeom>
          <a:solidFill>
            <a:srgbClr val="005E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000" dirty="0">
                <a:latin typeface="Aptos" panose="020B0004020202020204" pitchFamily="34" charset="0"/>
              </a:rPr>
              <a:t>After the planning year of your grant (year 1), you must have scholars submitted and enrolled.</a:t>
            </a:r>
          </a:p>
        </p:txBody>
      </p:sp>
      <p:sp>
        <p:nvSpPr>
          <p:cNvPr id="12" name="Rectangle: Rounded Corners 11">
            <a:extLst>
              <a:ext uri="{FF2B5EF4-FFF2-40B4-BE49-F238E27FC236}">
                <a16:creationId xmlns:a16="http://schemas.microsoft.com/office/drawing/2014/main" id="{DCCD4C84-8F4B-E50F-C6EB-8638FBAF046C}"/>
              </a:ext>
            </a:extLst>
          </p:cNvPr>
          <p:cNvSpPr/>
          <p:nvPr/>
        </p:nvSpPr>
        <p:spPr>
          <a:xfrm>
            <a:off x="1143000" y="4876800"/>
            <a:ext cx="2286000" cy="114300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ptos" panose="020B0004020202020204" pitchFamily="34" charset="0"/>
              </a:rPr>
              <a:t>Scholars Enrolled in Closed Grants</a:t>
            </a:r>
          </a:p>
        </p:txBody>
      </p:sp>
      <p:sp>
        <p:nvSpPr>
          <p:cNvPr id="13" name="Arrow: Right 12" descr="Process arrow">
            <a:extLst>
              <a:ext uri="{FF2B5EF4-FFF2-40B4-BE49-F238E27FC236}">
                <a16:creationId xmlns:a16="http://schemas.microsoft.com/office/drawing/2014/main" id="{6F4268AA-3AD6-DF74-89F6-E340EC9DE35D}"/>
              </a:ext>
            </a:extLst>
          </p:cNvPr>
          <p:cNvSpPr/>
          <p:nvPr/>
        </p:nvSpPr>
        <p:spPr>
          <a:xfrm>
            <a:off x="4036615" y="5105400"/>
            <a:ext cx="213360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Aptos" panose="020B0004020202020204" pitchFamily="34" charset="0"/>
            </a:endParaRPr>
          </a:p>
        </p:txBody>
      </p:sp>
      <p:sp>
        <p:nvSpPr>
          <p:cNvPr id="14" name="Rectangle: Rounded Corners 13">
            <a:extLst>
              <a:ext uri="{FF2B5EF4-FFF2-40B4-BE49-F238E27FC236}">
                <a16:creationId xmlns:a16="http://schemas.microsoft.com/office/drawing/2014/main" id="{1FDB8CF9-764B-A291-471B-4077B232D9C3}"/>
              </a:ext>
            </a:extLst>
          </p:cNvPr>
          <p:cNvSpPr/>
          <p:nvPr/>
        </p:nvSpPr>
        <p:spPr>
          <a:xfrm>
            <a:off x="6777831" y="4876800"/>
            <a:ext cx="4880769" cy="1143000"/>
          </a:xfrm>
          <a:prstGeom prst="roundRect">
            <a:avLst/>
          </a:prstGeom>
          <a:solidFill>
            <a:srgbClr val="005E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000" dirty="0">
                <a:latin typeface="Aptos" panose="020B0004020202020204" pitchFamily="34" charset="0"/>
              </a:rPr>
              <a:t>Exit any scholars still enrolled and ensure their ECs are signed and completed and submit the scholar record. </a:t>
            </a:r>
          </a:p>
        </p:txBody>
      </p:sp>
      <p:sp>
        <p:nvSpPr>
          <p:cNvPr id="4" name="Slide Number Placeholder 3">
            <a:extLst>
              <a:ext uri="{FF2B5EF4-FFF2-40B4-BE49-F238E27FC236}">
                <a16:creationId xmlns:a16="http://schemas.microsoft.com/office/drawing/2014/main" id="{1FDA0382-3124-A881-3EA3-8919D5580925}"/>
              </a:ext>
            </a:extLst>
          </p:cNvPr>
          <p:cNvSpPr>
            <a:spLocks noGrp="1"/>
          </p:cNvSpPr>
          <p:nvPr>
            <p:ph type="sldNum" sz="quarter" idx="12"/>
          </p:nvPr>
        </p:nvSpPr>
        <p:spPr>
          <a:xfrm>
            <a:off x="11168063" y="6400800"/>
            <a:ext cx="711200" cy="244475"/>
          </a:xfrm>
        </p:spPr>
        <p:txBody>
          <a:bodyPr/>
          <a:lstStyle/>
          <a:p>
            <a:fld id="{78FEA6AD-5963-42A3-B799-50DDE2FA9A33}" type="slidenum">
              <a:rPr lang="en-US" smtClean="0"/>
              <a:pPr/>
              <a:t>27</a:t>
            </a:fld>
            <a:endParaRPr lang="en-US" dirty="0"/>
          </a:p>
        </p:txBody>
      </p:sp>
    </p:spTree>
    <p:extLst>
      <p:ext uri="{BB962C8B-B14F-4D97-AF65-F5344CB8AC3E}">
        <p14:creationId xmlns:p14="http://schemas.microsoft.com/office/powerpoint/2010/main" val="416700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8" grpId="0" animBg="1"/>
      <p:bldP spid="19" grpId="0" animBg="1"/>
      <p:bldP spid="20" grpId="0" animBg="1"/>
      <p:bldP spid="15" grpId="0" animBg="1"/>
      <p:bldP spid="16" grpId="0" animBg="1"/>
      <p:bldP spid="17"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27342-0F21-433C-A8DB-2BCDC48F738E}"/>
              </a:ext>
            </a:extLst>
          </p:cNvPr>
          <p:cNvSpPr>
            <a:spLocks noGrp="1"/>
          </p:cNvSpPr>
          <p:nvPr>
            <p:ph type="ctrTitle"/>
          </p:nvPr>
        </p:nvSpPr>
        <p:spPr>
          <a:xfrm>
            <a:off x="1371600" y="2476500"/>
            <a:ext cx="9448800" cy="1905000"/>
          </a:xfrm>
        </p:spPr>
        <p:txBody>
          <a:bodyPr>
            <a:normAutofit/>
          </a:bodyPr>
          <a:lstStyle/>
          <a:p>
            <a:r>
              <a:rPr lang="en-US" cap="none" dirty="0"/>
              <a:t>Avoiding Security Incidents</a:t>
            </a:r>
          </a:p>
        </p:txBody>
      </p:sp>
    </p:spTree>
    <p:extLst>
      <p:ext uri="{BB962C8B-B14F-4D97-AF65-F5344CB8AC3E}">
        <p14:creationId xmlns:p14="http://schemas.microsoft.com/office/powerpoint/2010/main" val="3256828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a:xfrm>
            <a:off x="304800" y="228600"/>
            <a:ext cx="11575145" cy="990600"/>
          </a:xfrm>
        </p:spPr>
        <p:txBody>
          <a:bodyPr>
            <a:noAutofit/>
          </a:bodyPr>
          <a:lstStyle/>
          <a:p>
            <a:r>
              <a:rPr lang="en-US" dirty="0"/>
              <a:t>Security Incidents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a:xfrm>
            <a:off x="406400" y="1470066"/>
            <a:ext cx="11379200" cy="4565416"/>
          </a:xfrm>
        </p:spPr>
        <p:txBody>
          <a:bodyPr>
            <a:normAutofit/>
          </a:bodyPr>
          <a:lstStyle/>
          <a:p>
            <a:r>
              <a:rPr lang="en-US" dirty="0"/>
              <a:t>A security incident occurs if personally identifiable information (PII) is potentially viewable to unrelated parties. </a:t>
            </a:r>
          </a:p>
          <a:p>
            <a:r>
              <a:rPr lang="en-US" dirty="0"/>
              <a:t>Examples from PDPDCS:</a:t>
            </a:r>
          </a:p>
          <a:p>
            <a:pPr lvl="1"/>
            <a:r>
              <a:rPr lang="en-US" dirty="0"/>
              <a:t>Uploading an unredacted Pre-Scholarship Agreement (PSA) to the wrong scholar record</a:t>
            </a:r>
          </a:p>
          <a:p>
            <a:pPr lvl="1"/>
            <a:r>
              <a:rPr lang="en-US" dirty="0"/>
              <a:t>Sending unencrypted documents (Social Security Card, </a:t>
            </a:r>
            <a:br>
              <a:rPr lang="en-US" dirty="0"/>
            </a:br>
            <a:r>
              <a:rPr lang="en-US" dirty="0"/>
              <a:t>Driver’s License, etc.) in an email to the PDPDCS </a:t>
            </a:r>
            <a:br>
              <a:rPr lang="en-US" dirty="0"/>
            </a:br>
            <a:r>
              <a:rPr lang="en-US" dirty="0"/>
              <a:t>Help Desk</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a:xfrm>
            <a:off x="11168745" y="6400800"/>
            <a:ext cx="711200" cy="244476"/>
          </a:xfrm>
        </p:spPr>
        <p:txBody>
          <a:bodyPr/>
          <a:lstStyle/>
          <a:p>
            <a:fld id="{78FEA6AD-5963-42A3-B799-50DDE2FA9A33}" type="slidenum">
              <a:rPr lang="en-US" smtClean="0"/>
              <a:pPr/>
              <a:t>29</a:t>
            </a:fld>
            <a:endParaRPr lang="en-US" dirty="0"/>
          </a:p>
        </p:txBody>
      </p:sp>
      <p:pic>
        <p:nvPicPr>
          <p:cNvPr id="5" name="Picture 4">
            <a:extLst>
              <a:ext uri="{FF2B5EF4-FFF2-40B4-BE49-F238E27FC236}">
                <a16:creationId xmlns:a16="http://schemas.microsoft.com/office/drawing/2014/main" id="{D485B66F-1F9C-4FA0-B923-233FE1ECBC3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8965" y="3735602"/>
            <a:ext cx="2049780" cy="2049780"/>
          </a:xfrm>
          <a:prstGeom prst="rect">
            <a:avLst/>
          </a:prstGeom>
        </p:spPr>
      </p:pic>
    </p:spTree>
    <p:extLst>
      <p:ext uri="{BB962C8B-B14F-4D97-AF65-F5344CB8AC3E}">
        <p14:creationId xmlns:p14="http://schemas.microsoft.com/office/powerpoint/2010/main" val="195879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8823-0E47-5B1A-948C-FD516C6FEDFC}"/>
              </a:ext>
            </a:extLst>
          </p:cNvPr>
          <p:cNvSpPr>
            <a:spLocks noGrp="1"/>
          </p:cNvSpPr>
          <p:nvPr>
            <p:ph type="title"/>
          </p:nvPr>
        </p:nvSpPr>
        <p:spPr/>
        <p:txBody>
          <a:bodyPr/>
          <a:lstStyle/>
          <a:p>
            <a:r>
              <a:rPr lang="en-US" dirty="0"/>
              <a:t>PDPDCS Grantees</a:t>
            </a:r>
          </a:p>
        </p:txBody>
      </p:sp>
      <p:sp>
        <p:nvSpPr>
          <p:cNvPr id="4" name="Slide Number Placeholder 3">
            <a:extLst>
              <a:ext uri="{FF2B5EF4-FFF2-40B4-BE49-F238E27FC236}">
                <a16:creationId xmlns:a16="http://schemas.microsoft.com/office/drawing/2014/main" id="{D0E04520-4FDD-0D8B-11BB-E18914BBFADB}"/>
              </a:ext>
            </a:extLst>
          </p:cNvPr>
          <p:cNvSpPr>
            <a:spLocks noGrp="1"/>
          </p:cNvSpPr>
          <p:nvPr>
            <p:ph type="sldNum" sz="quarter" idx="12"/>
          </p:nvPr>
        </p:nvSpPr>
        <p:spPr/>
        <p:txBody>
          <a:bodyPr/>
          <a:lstStyle/>
          <a:p>
            <a:fld id="{78FEA6AD-5963-42A3-B799-50DDE2FA9A33}" type="slidenum">
              <a:rPr lang="en-US" smtClean="0"/>
              <a:pPr/>
              <a:t>3</a:t>
            </a:fld>
            <a:endParaRPr lang="en-US" dirty="0"/>
          </a:p>
        </p:txBody>
      </p:sp>
      <p:graphicFrame>
        <p:nvGraphicFramePr>
          <p:cNvPr id="5" name="Content Placeholder 4" descr="PDPDCS By the Numbers: 402 active grants, 6,646 active scholars, $166.7 million total funding, 3,214 scholars enrolled">
            <a:extLst>
              <a:ext uri="{FF2B5EF4-FFF2-40B4-BE49-F238E27FC236}">
                <a16:creationId xmlns:a16="http://schemas.microsoft.com/office/drawing/2014/main" id="{D0BD87F5-CF74-AF64-F017-DF7DA7F5A7E3}"/>
              </a:ext>
            </a:extLst>
          </p:cNvPr>
          <p:cNvGraphicFramePr>
            <a:graphicFrameLocks noGrp="1"/>
          </p:cNvGraphicFramePr>
          <p:nvPr>
            <p:ph sz="quarter" idx="1"/>
            <p:extLst>
              <p:ext uri="{D42A27DB-BD31-4B8C-83A1-F6EECF244321}">
                <p14:modId xmlns:p14="http://schemas.microsoft.com/office/powerpoint/2010/main" val="4085885481"/>
              </p:ext>
            </p:extLst>
          </p:nvPr>
        </p:nvGraphicFramePr>
        <p:xfrm>
          <a:off x="2209800" y="960669"/>
          <a:ext cx="9550399" cy="4404359"/>
        </p:xfrm>
        <a:graphic>
          <a:graphicData uri="http://schemas.openxmlformats.org/drawingml/2006/table">
            <a:tbl>
              <a:tblPr firstRow="1" bandRow="1">
                <a:tableStyleId>{6E25E649-3F16-4E02-A733-19D2CDBF48F0}</a:tableStyleId>
              </a:tblPr>
              <a:tblGrid>
                <a:gridCol w="5980157">
                  <a:extLst>
                    <a:ext uri="{9D8B030D-6E8A-4147-A177-3AD203B41FA5}">
                      <a16:colId xmlns:a16="http://schemas.microsoft.com/office/drawing/2014/main" val="3134496242"/>
                    </a:ext>
                  </a:extLst>
                </a:gridCol>
                <a:gridCol w="3570242">
                  <a:extLst>
                    <a:ext uri="{9D8B030D-6E8A-4147-A177-3AD203B41FA5}">
                      <a16:colId xmlns:a16="http://schemas.microsoft.com/office/drawing/2014/main" val="2697981331"/>
                    </a:ext>
                  </a:extLst>
                </a:gridCol>
              </a:tblGrid>
              <a:tr h="774511">
                <a:tc gridSpan="2">
                  <a:txBody>
                    <a:bodyPr/>
                    <a:lstStyle/>
                    <a:p>
                      <a:pPr marL="0" lvl="6" indent="0" algn="ctr"/>
                      <a:r>
                        <a:rPr lang="en-US" sz="2800" dirty="0">
                          <a:latin typeface="Aptos" panose="020B0004020202020204" pitchFamily="34" charset="0"/>
                        </a:rPr>
                        <a:t>PDPDCS by the Numbers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hMerge="1">
                  <a:txBody>
                    <a:bodyPr/>
                    <a:lstStyle/>
                    <a:p>
                      <a:endParaRPr lang="en-US" dirty="0"/>
                    </a:p>
                  </a:txBody>
                  <a:tcPr/>
                </a:tc>
                <a:extLst>
                  <a:ext uri="{0D108BD9-81ED-4DB2-BD59-A6C34878D82A}">
                    <a16:rowId xmlns:a16="http://schemas.microsoft.com/office/drawing/2014/main" val="3914534845"/>
                  </a:ext>
                </a:extLst>
              </a:tr>
              <a:tr h="671242">
                <a:tc>
                  <a:txBody>
                    <a:bodyPr/>
                    <a:lstStyle/>
                    <a:p>
                      <a:pPr algn="l"/>
                      <a:r>
                        <a:rPr lang="en-US" sz="2800" dirty="0">
                          <a:latin typeface="Aptos" panose="020B0004020202020204" pitchFamily="34" charset="0"/>
                        </a:rPr>
                        <a:t>Active Grants</a:t>
                      </a:r>
                    </a:p>
                  </a:txBody>
                  <a:tcPr>
                    <a:lnL w="12700" cap="flat" cmpd="sng" algn="ctr">
                      <a:solidFill>
                        <a:schemeClr val="tx1"/>
                      </a:solidFill>
                      <a:prstDash val="solid"/>
                      <a:round/>
                      <a:headEnd type="none" w="med" len="med"/>
                      <a:tailEnd type="none" w="med" len="med"/>
                    </a:lnL>
                  </a:tcPr>
                </a:tc>
                <a:tc>
                  <a:txBody>
                    <a:bodyPr/>
                    <a:lstStyle/>
                    <a:p>
                      <a:pPr algn="l"/>
                      <a:r>
                        <a:rPr lang="en-US" sz="2800" dirty="0">
                          <a:latin typeface="Aptos" panose="020B0004020202020204" pitchFamily="34" charset="0"/>
                        </a:rPr>
                        <a:t>386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4515749"/>
                  </a:ext>
                </a:extLst>
              </a:tr>
              <a:tr h="671242">
                <a:tc>
                  <a:txBody>
                    <a:bodyPr/>
                    <a:lstStyle/>
                    <a:p>
                      <a:pPr algn="l"/>
                      <a:r>
                        <a:rPr lang="en-US" sz="2800" dirty="0">
                          <a:latin typeface="Aptos" panose="020B0004020202020204" pitchFamily="34" charset="0"/>
                        </a:rPr>
                        <a:t>Unique Grantees</a:t>
                      </a:r>
                    </a:p>
                  </a:txBody>
                  <a:tcPr>
                    <a:lnL w="12700" cap="flat" cmpd="sng" algn="ctr">
                      <a:solidFill>
                        <a:schemeClr val="tx1"/>
                      </a:solidFill>
                      <a:prstDash val="solid"/>
                      <a:round/>
                      <a:headEnd type="none" w="med" len="med"/>
                      <a:tailEnd type="none" w="med" len="med"/>
                    </a:lnL>
                  </a:tcPr>
                </a:tc>
                <a:tc>
                  <a:txBody>
                    <a:bodyPr/>
                    <a:lstStyle/>
                    <a:p>
                      <a:pPr algn="l"/>
                      <a:r>
                        <a:rPr lang="en-US" sz="2800" dirty="0">
                          <a:latin typeface="Aptos" panose="020B0004020202020204" pitchFamily="34" charset="0"/>
                        </a:rPr>
                        <a:t>159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3109548"/>
                  </a:ext>
                </a:extLst>
              </a:tr>
              <a:tr h="671242">
                <a:tc>
                  <a:txBody>
                    <a:bodyPr/>
                    <a:lstStyle/>
                    <a:p>
                      <a:pPr algn="l"/>
                      <a:r>
                        <a:rPr lang="en-US" sz="2800" dirty="0">
                          <a:latin typeface="Aptos" panose="020B0004020202020204" pitchFamily="34" charset="0"/>
                        </a:rPr>
                        <a:t>Active Scholars</a:t>
                      </a:r>
                    </a:p>
                  </a:txBody>
                  <a:tcPr>
                    <a:lnL w="12700" cap="flat" cmpd="sng" algn="ctr">
                      <a:solidFill>
                        <a:schemeClr val="tx1"/>
                      </a:solidFill>
                      <a:prstDash val="solid"/>
                      <a:round/>
                      <a:headEnd type="none" w="med" len="med"/>
                      <a:tailEnd type="none" w="med" len="med"/>
                    </a:lnL>
                  </a:tcPr>
                </a:tc>
                <a:tc>
                  <a:txBody>
                    <a:bodyPr/>
                    <a:lstStyle/>
                    <a:p>
                      <a:pPr algn="l"/>
                      <a:r>
                        <a:rPr lang="en-US" sz="2800" dirty="0">
                          <a:latin typeface="Aptos" panose="020B0004020202020204" pitchFamily="34" charset="0"/>
                        </a:rPr>
                        <a:t>7,217</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18420826"/>
                  </a:ext>
                </a:extLst>
              </a:tr>
              <a:tr h="671242">
                <a:tc>
                  <a:txBody>
                    <a:bodyPr/>
                    <a:lstStyle/>
                    <a:p>
                      <a:pPr algn="l"/>
                      <a:r>
                        <a:rPr lang="en-US" sz="2800" dirty="0">
                          <a:latin typeface="Aptos" panose="020B0004020202020204" pitchFamily="34" charset="0"/>
                        </a:rPr>
                        <a:t>Total Funding Disbursed to Scholars</a:t>
                      </a:r>
                    </a:p>
                  </a:txBody>
                  <a:tcPr>
                    <a:lnL w="12700" cap="flat" cmpd="sng" algn="ctr">
                      <a:solidFill>
                        <a:schemeClr val="tx1"/>
                      </a:solidFill>
                      <a:prstDash val="solid"/>
                      <a:round/>
                      <a:headEnd type="none" w="med" len="med"/>
                      <a:tailEnd type="none" w="med" len="med"/>
                    </a:lnL>
                  </a:tcPr>
                </a:tc>
                <a:tc>
                  <a:txBody>
                    <a:bodyPr/>
                    <a:lstStyle/>
                    <a:p>
                      <a:pPr algn="l"/>
                      <a:r>
                        <a:rPr kumimoji="0" lang="en-US" sz="2800" kern="1200" dirty="0">
                          <a:solidFill>
                            <a:schemeClr val="dk1"/>
                          </a:solidFill>
                          <a:effectLst/>
                          <a:latin typeface="Aptos" panose="020B0004020202020204" pitchFamily="34" charset="0"/>
                        </a:rPr>
                        <a:t>$181.6 million</a:t>
                      </a:r>
                      <a:endParaRPr lang="en-US" sz="2800" dirty="0">
                        <a:latin typeface="Aptos" panose="020B00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92160346"/>
                  </a:ext>
                </a:extLst>
              </a:tr>
              <a:tr h="671242">
                <a:tc>
                  <a:txBody>
                    <a:bodyPr/>
                    <a:lstStyle/>
                    <a:p>
                      <a:pPr algn="l"/>
                      <a:r>
                        <a:rPr lang="en-US" sz="2800" dirty="0">
                          <a:latin typeface="Aptos" panose="020B0004020202020204" pitchFamily="34" charset="0"/>
                        </a:rPr>
                        <a:t>Scholars Currently Fulfilling Service Obligation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2800" dirty="0">
                          <a:latin typeface="Aptos" panose="020B0004020202020204" pitchFamily="34" charset="0"/>
                        </a:rPr>
                        <a:t>2,147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0546994"/>
                  </a:ext>
                </a:extLst>
              </a:tr>
            </a:tbl>
          </a:graphicData>
        </a:graphic>
      </p:graphicFrame>
    </p:spTree>
    <p:extLst>
      <p:ext uri="{BB962C8B-B14F-4D97-AF65-F5344CB8AC3E}">
        <p14:creationId xmlns:p14="http://schemas.microsoft.com/office/powerpoint/2010/main" val="3633083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dirty="0"/>
              <a:t>Impacts of Security Incidents on Department Staff</a:t>
            </a:r>
          </a:p>
        </p:txBody>
      </p:sp>
      <p:graphicFrame>
        <p:nvGraphicFramePr>
          <p:cNvPr id="6" name="Content Placeholder 2"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Lst>
              <a:ext uri="{FF2B5EF4-FFF2-40B4-BE49-F238E27FC236}">
                <a16:creationId xmlns:a16="http://schemas.microsoft.com/office/drawing/2014/main" id="{02CC8618-F551-7DB8-A693-D5209BFF88E5}"/>
              </a:ext>
            </a:extLst>
          </p:cNvPr>
          <p:cNvGraphicFramePr>
            <a:graphicFrameLocks noGrp="1"/>
          </p:cNvGraphicFramePr>
          <p:nvPr>
            <p:ph sz="quarter" idx="1"/>
            <p:extLst>
              <p:ext uri="{D42A27DB-BD31-4B8C-83A1-F6EECF244321}">
                <p14:modId xmlns:p14="http://schemas.microsoft.com/office/powerpoint/2010/main" val="3872836239"/>
              </p:ext>
            </p:extLst>
          </p:nvPr>
        </p:nvGraphicFramePr>
        <p:xfrm>
          <a:off x="714827" y="1524000"/>
          <a:ext cx="10762345" cy="4397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30</a:t>
            </a:fld>
            <a:endParaRPr lang="en-US" dirty="0"/>
          </a:p>
        </p:txBody>
      </p:sp>
    </p:spTree>
    <p:extLst>
      <p:ext uri="{BB962C8B-B14F-4D97-AF65-F5344CB8AC3E}">
        <p14:creationId xmlns:p14="http://schemas.microsoft.com/office/powerpoint/2010/main" val="4293271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a:xfrm>
            <a:off x="304800" y="228600"/>
            <a:ext cx="11575145" cy="990600"/>
          </a:xfrm>
        </p:spPr>
        <p:txBody>
          <a:bodyPr>
            <a:noAutofit/>
          </a:bodyPr>
          <a:lstStyle/>
          <a:p>
            <a:r>
              <a:rPr lang="en-US" dirty="0"/>
              <a:t>Impacts of Security Incidents on Grantees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a:xfrm>
            <a:off x="337455" y="1470066"/>
            <a:ext cx="11473545" cy="4565416"/>
          </a:xfrm>
        </p:spPr>
        <p:txBody>
          <a:bodyPr>
            <a:noAutofit/>
          </a:bodyPr>
          <a:lstStyle/>
          <a:p>
            <a:r>
              <a:rPr lang="en-US" dirty="0"/>
              <a:t>Grantees must resubmit scholar documentation, complete a security incident report, and participate in investigation interviews as needed.</a:t>
            </a:r>
          </a:p>
          <a:p>
            <a:r>
              <a:rPr lang="en-US" dirty="0"/>
              <a:t>Project Directors and Secondary Users will be required to participate in a security training to understand the proper handling of scholar PII and the consequences of data breaches.</a:t>
            </a:r>
          </a:p>
          <a:p>
            <a:r>
              <a:rPr lang="en-US" dirty="0"/>
              <a:t>The grant will be placed on a security incident list tracked by PDPDCS and OSEP staff. If further incidents occur, the grant and university could be placed on high-risk status, impacting their ability to receive future federal funding. </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a:xfrm>
            <a:off x="11168745" y="6400800"/>
            <a:ext cx="711200" cy="244476"/>
          </a:xfrm>
        </p:spPr>
        <p:txBody>
          <a:bodyPr/>
          <a:lstStyle/>
          <a:p>
            <a:fld id="{78FEA6AD-5963-42A3-B799-50DDE2FA9A33}" type="slidenum">
              <a:rPr lang="en-US" smtClean="0"/>
              <a:pPr/>
              <a:t>31</a:t>
            </a:fld>
            <a:endParaRPr lang="en-US" dirty="0"/>
          </a:p>
        </p:txBody>
      </p:sp>
    </p:spTree>
    <p:extLst>
      <p:ext uri="{BB962C8B-B14F-4D97-AF65-F5344CB8AC3E}">
        <p14:creationId xmlns:p14="http://schemas.microsoft.com/office/powerpoint/2010/main" val="671260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C67A-E979-4C2D-BE11-695FB8ADF96A}"/>
              </a:ext>
            </a:extLst>
          </p:cNvPr>
          <p:cNvSpPr>
            <a:spLocks noGrp="1"/>
          </p:cNvSpPr>
          <p:nvPr>
            <p:ph type="ctrTitle"/>
          </p:nvPr>
        </p:nvSpPr>
        <p:spPr>
          <a:xfrm>
            <a:off x="1371600" y="2476500"/>
            <a:ext cx="9448800" cy="1905000"/>
          </a:xfrm>
        </p:spPr>
        <p:txBody>
          <a:bodyPr>
            <a:normAutofit/>
          </a:bodyPr>
          <a:lstStyle/>
          <a:p>
            <a:r>
              <a:rPr lang="en-US" cap="none" dirty="0"/>
              <a:t>Scholar FAQs</a:t>
            </a:r>
          </a:p>
        </p:txBody>
      </p:sp>
    </p:spTree>
    <p:extLst>
      <p:ext uri="{BB962C8B-B14F-4D97-AF65-F5344CB8AC3E}">
        <p14:creationId xmlns:p14="http://schemas.microsoft.com/office/powerpoint/2010/main" val="635018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658600" cy="990600"/>
          </a:xfrm>
        </p:spPr>
        <p:txBody>
          <a:bodyPr>
            <a:normAutofit fontScale="90000"/>
          </a:bodyPr>
          <a:lstStyle/>
          <a:p>
            <a:r>
              <a:rPr lang="en-US" dirty="0"/>
              <a:t>What reminders should I provide to scholars?</a:t>
            </a:r>
          </a:p>
        </p:txBody>
      </p:sp>
      <p:sp>
        <p:nvSpPr>
          <p:cNvPr id="10" name="Rectangle 3">
            <a:extLst>
              <a:ext uri="{FF2B5EF4-FFF2-40B4-BE49-F238E27FC236}">
                <a16:creationId xmlns:a16="http://schemas.microsoft.com/office/drawing/2014/main" id="{5706DF57-23B8-4065-89D2-8C69D6CB4732}"/>
              </a:ext>
            </a:extLst>
          </p:cNvPr>
          <p:cNvSpPr txBox="1">
            <a:spLocks noChangeArrowheads="1"/>
          </p:cNvSpPr>
          <p:nvPr/>
        </p:nvSpPr>
        <p:spPr>
          <a:xfrm>
            <a:off x="152401" y="1447800"/>
            <a:ext cx="11811000" cy="4648200"/>
          </a:xfrm>
          <a:prstGeom prst="rect">
            <a:avLst/>
          </a:prstGeom>
        </p:spPr>
        <p:txBody>
          <a:bodyPr vert="horz">
            <a:noAutofit/>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3000" dirty="0">
                <a:latin typeface="Aptos" panose="020B0004020202020204" pitchFamily="34" charset="0"/>
              </a:rPr>
              <a:t>They must complete at least one full academic year of training before they may begin to fulfill their service obligation. </a:t>
            </a:r>
          </a:p>
          <a:p>
            <a:r>
              <a:rPr lang="en-US" sz="3000" dirty="0">
                <a:latin typeface="Aptos" panose="020B0004020202020204" pitchFamily="34" charset="0"/>
              </a:rPr>
              <a:t>Log in to the system to update contact information and employment information every 6 months. </a:t>
            </a:r>
          </a:p>
          <a:p>
            <a:r>
              <a:rPr lang="en-US" sz="3000" dirty="0">
                <a:latin typeface="Aptos" panose="020B0004020202020204" pitchFamily="34" charset="0"/>
              </a:rPr>
              <a:t>They must repay the amount of scholarship assistance not satisfied through eligible employment.</a:t>
            </a:r>
          </a:p>
          <a:p>
            <a:r>
              <a:rPr lang="en-US" sz="3000" dirty="0">
                <a:solidFill>
                  <a:schemeClr val="bg2">
                    <a:lumMod val="50000"/>
                  </a:schemeClr>
                </a:solidFill>
                <a:latin typeface="Aptos" panose="020B0004020202020204" pitchFamily="34" charset="0"/>
                <a:hlinkClick r:id="rId3">
                  <a:extLst>
                    <a:ext uri="{A12FA001-AC4F-418D-AE19-62706E023703}">
                      <ahyp:hlinkClr xmlns:ahyp="http://schemas.microsoft.com/office/drawing/2018/hyperlinkcolor" val="tx"/>
                    </a:ext>
                  </a:extLst>
                </a:hlinkClick>
              </a:rPr>
              <a:t>Scholar webinars and resources </a:t>
            </a:r>
            <a:r>
              <a:rPr lang="en-US" sz="3000" dirty="0">
                <a:latin typeface="Aptos" panose="020B0004020202020204" pitchFamily="34" charset="0"/>
              </a:rPr>
              <a:t>as well as </a:t>
            </a:r>
            <a:r>
              <a:rPr lang="en-US" sz="3000" dirty="0">
                <a:solidFill>
                  <a:schemeClr val="bg2">
                    <a:lumMod val="50000"/>
                  </a:schemeClr>
                </a:solidFill>
                <a:latin typeface="Aptos" panose="020B0004020202020204" pitchFamily="34" charset="0"/>
                <a:hlinkClick r:id="rId4">
                  <a:extLst>
                    <a:ext uri="{A12FA001-AC4F-418D-AE19-62706E023703}">
                      <ahyp:hlinkClr xmlns:ahyp="http://schemas.microsoft.com/office/drawing/2018/hyperlinkcolor" val="tx"/>
                    </a:ext>
                  </a:extLst>
                </a:hlinkClick>
              </a:rPr>
              <a:t>FAQs</a:t>
            </a:r>
            <a:r>
              <a:rPr lang="en-US" sz="3000" dirty="0">
                <a:latin typeface="Aptos" panose="020B0004020202020204" pitchFamily="34" charset="0"/>
              </a:rPr>
              <a:t> are on the PDPDCS. </a:t>
            </a:r>
          </a:p>
          <a:p>
            <a:r>
              <a:rPr lang="en-US" sz="3000" dirty="0">
                <a:latin typeface="Aptos" panose="020B0004020202020204" pitchFamily="34" charset="0"/>
              </a:rPr>
              <a:t>Read all emails from </a:t>
            </a:r>
            <a:r>
              <a:rPr lang="en-US" sz="3000" dirty="0">
                <a:solidFill>
                  <a:schemeClr val="bg2">
                    <a:lumMod val="50000"/>
                  </a:schemeClr>
                </a:solidFill>
                <a:latin typeface="Aptos" panose="020B0004020202020204" pitchFamily="34" charset="0"/>
                <a:hlinkClick r:id="rId5">
                  <a:extLst>
                    <a:ext uri="{A12FA001-AC4F-418D-AE19-62706E023703}">
                      <ahyp:hlinkClr xmlns:ahyp="http://schemas.microsoft.com/office/drawing/2018/hyperlinkcolor" val="tx"/>
                    </a:ext>
                  </a:extLst>
                </a:hlinkClick>
              </a:rPr>
              <a:t>serviceobligation@ed.gov</a:t>
            </a:r>
            <a:r>
              <a:rPr lang="en-US" sz="3000" dirty="0">
                <a:latin typeface="Aptos" panose="020B0004020202020204" pitchFamily="34" charset="0"/>
              </a:rPr>
              <a:t> and contact the OSEP PDPDCS Help Desk for support.</a:t>
            </a:r>
          </a:p>
        </p:txBody>
      </p:sp>
      <p:sp>
        <p:nvSpPr>
          <p:cNvPr id="3" name="Slide Number Placeholder 2"/>
          <p:cNvSpPr>
            <a:spLocks noGrp="1"/>
          </p:cNvSpPr>
          <p:nvPr>
            <p:ph type="sldNum" sz="quarter" idx="12"/>
          </p:nvPr>
        </p:nvSpPr>
        <p:spPr>
          <a:xfrm>
            <a:off x="11168063" y="6400800"/>
            <a:ext cx="711200" cy="244475"/>
          </a:xfrm>
        </p:spPr>
        <p:txBody>
          <a:bodyPr>
            <a:noAutofit/>
          </a:bodyPr>
          <a:lstStyle/>
          <a:p>
            <a:fld id="{78FEA6AD-5963-42A3-B799-50DDE2FA9A33}" type="slidenum">
              <a:rPr lang="en-US" smtClean="0"/>
              <a:pPr/>
              <a:t>33</a:t>
            </a:fld>
            <a:endParaRPr lang="en-US" dirty="0"/>
          </a:p>
        </p:txBody>
      </p:sp>
    </p:spTree>
    <p:extLst>
      <p:ext uri="{BB962C8B-B14F-4D97-AF65-F5344CB8AC3E}">
        <p14:creationId xmlns:p14="http://schemas.microsoft.com/office/powerpoint/2010/main" val="323285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noAutofit/>
          </a:bodyPr>
          <a:lstStyle/>
          <a:p>
            <a:r>
              <a:rPr lang="en-US" dirty="0"/>
              <a:t>When should scholars log in?</a:t>
            </a:r>
          </a:p>
        </p:txBody>
      </p:sp>
      <p:sp>
        <p:nvSpPr>
          <p:cNvPr id="8195" name="Rectangle 3"/>
          <p:cNvSpPr>
            <a:spLocks noGrp="1" noChangeArrowheads="1"/>
          </p:cNvSpPr>
          <p:nvPr>
            <p:ph type="body" idx="1"/>
          </p:nvPr>
        </p:nvSpPr>
        <p:spPr/>
        <p:txBody>
          <a:bodyPr>
            <a:normAutofit lnSpcReduction="10000"/>
          </a:bodyPr>
          <a:lstStyle/>
          <a:p>
            <a:pPr marL="571500" indent="-457200">
              <a:buSzPct val="100000"/>
              <a:buFont typeface="Arial" panose="020B0604020202020204" pitchFamily="34" charset="0"/>
              <a:buChar char="•"/>
            </a:pPr>
            <a:r>
              <a:rPr lang="en-US" altLang="en-US" sz="3000" dirty="0"/>
              <a:t>Scholars must login to the PDPDCS within 30 days of receiving access to the system</a:t>
            </a:r>
          </a:p>
          <a:p>
            <a:pPr marL="571500" indent="-457200">
              <a:buSzPct val="100000"/>
              <a:buFont typeface="Arial" panose="020B0604020202020204" pitchFamily="34" charset="0"/>
              <a:buChar char="•"/>
            </a:pPr>
            <a:r>
              <a:rPr lang="en-US" altLang="en-US" sz="3000" dirty="0"/>
              <a:t>Scholars should continue to </a:t>
            </a:r>
            <a:r>
              <a:rPr lang="en-US" altLang="en-US" sz="3000" b="1" dirty="0"/>
              <a:t>login every 6 months</a:t>
            </a:r>
            <a:r>
              <a:rPr lang="en-US" altLang="en-US" sz="3000" dirty="0"/>
              <a:t> until they fulfill their service obligation to:</a:t>
            </a:r>
          </a:p>
          <a:p>
            <a:pPr marL="1371600" lvl="1" indent="-457200">
              <a:buSzPct val="100000"/>
              <a:buFont typeface="Arial" panose="020B0604020202020204" pitchFamily="34" charset="0"/>
              <a:buChar char="•"/>
            </a:pPr>
            <a:r>
              <a:rPr lang="en-US" dirty="0"/>
              <a:t>Review and update contact information</a:t>
            </a:r>
          </a:p>
          <a:p>
            <a:pPr marL="1371600" lvl="1" indent="-457200">
              <a:buSzPct val="100000"/>
              <a:buFont typeface="Arial" panose="020B0604020202020204" pitchFamily="34" charset="0"/>
              <a:buChar char="•"/>
            </a:pPr>
            <a:r>
              <a:rPr lang="en-US" dirty="0"/>
              <a:t>Review training and service obligation information</a:t>
            </a:r>
          </a:p>
          <a:p>
            <a:pPr marL="1371600" lvl="1" indent="-457200">
              <a:buSzPct val="100000"/>
              <a:buFont typeface="Arial" panose="020B0604020202020204" pitchFamily="34" charset="0"/>
              <a:buChar char="•"/>
            </a:pPr>
            <a:r>
              <a:rPr lang="en-US" dirty="0"/>
              <a:t>Submit employment information</a:t>
            </a:r>
          </a:p>
        </p:txBody>
      </p:sp>
      <p:sp>
        <p:nvSpPr>
          <p:cNvPr id="4" name="Slide Number Placeholder 2"/>
          <p:cNvSpPr>
            <a:spLocks noGrp="1"/>
          </p:cNvSpPr>
          <p:nvPr>
            <p:ph type="sldNum" sz="quarter" idx="4294967295"/>
          </p:nvPr>
        </p:nvSpPr>
        <p:spPr>
          <a:xfrm>
            <a:off x="11480800" y="6400800"/>
            <a:ext cx="711200" cy="244475"/>
          </a:xfrm>
          <a:prstGeom prst="rect">
            <a:avLst/>
          </a:prstGeom>
        </p:spPr>
        <p:txBody>
          <a:bodyPr>
            <a:noAutofit/>
          </a:bodyPr>
          <a:lstStyle/>
          <a:p>
            <a:fld id="{78FEA6AD-5963-42A3-B799-50DDE2FA9A33}" type="slidenum">
              <a:rPr lang="en-US" smtClean="0"/>
              <a:pPr/>
              <a:t>34</a:t>
            </a:fld>
            <a:endParaRPr lang="en-US" dirty="0"/>
          </a:p>
        </p:txBody>
      </p:sp>
      <p:pic>
        <p:nvPicPr>
          <p:cNvPr id="7" name="Picture Placeholder 6">
            <a:extLst>
              <a:ext uri="{FF2B5EF4-FFF2-40B4-BE49-F238E27FC236}">
                <a16:creationId xmlns:a16="http://schemas.microsoft.com/office/drawing/2014/main" id="{EA7BB420-E738-1FBE-F5FC-F9BC8A62276D}"/>
              </a:ext>
              <a:ext uri="{C183D7F6-B498-43B3-948B-1728B52AA6E4}">
                <adec:decorative xmlns:adec="http://schemas.microsoft.com/office/drawing/2017/decorative" val="1"/>
              </a:ext>
            </a:extLst>
          </p:cNvPr>
          <p:cNvPicPr>
            <a:picLocks noGrp="1" noChangeAspect="1"/>
          </p:cNvPicPr>
          <p:nvPr>
            <p:ph type="pic" idx="2"/>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33755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2A811F-499D-15BB-74BA-3B288E165683}"/>
              </a:ext>
            </a:extLst>
          </p:cNvPr>
          <p:cNvSpPr>
            <a:spLocks noGrp="1"/>
          </p:cNvSpPr>
          <p:nvPr>
            <p:ph type="title"/>
          </p:nvPr>
        </p:nvSpPr>
        <p:spPr/>
        <p:txBody>
          <a:bodyPr>
            <a:normAutofit/>
          </a:bodyPr>
          <a:lstStyle/>
          <a:p>
            <a:r>
              <a:rPr lang="en-US" dirty="0"/>
              <a:t>What is the </a:t>
            </a:r>
            <a:r>
              <a:rPr lang="en-US" b="1" dirty="0"/>
              <a:t>Notice of Intent </a:t>
            </a:r>
            <a:r>
              <a:rPr lang="en-US" dirty="0"/>
              <a:t>question?</a:t>
            </a:r>
          </a:p>
        </p:txBody>
      </p:sp>
      <p:sp>
        <p:nvSpPr>
          <p:cNvPr id="10" name="Text Placeholder 9">
            <a:extLst>
              <a:ext uri="{FF2B5EF4-FFF2-40B4-BE49-F238E27FC236}">
                <a16:creationId xmlns:a16="http://schemas.microsoft.com/office/drawing/2014/main" id="{10910156-6A91-5F50-94BF-29EA41883FB1}"/>
              </a:ext>
            </a:extLst>
          </p:cNvPr>
          <p:cNvSpPr>
            <a:spLocks noGrp="1"/>
          </p:cNvSpPr>
          <p:nvPr>
            <p:ph sz="quarter" idx="1"/>
          </p:nvPr>
        </p:nvSpPr>
        <p:spPr>
          <a:xfrm>
            <a:off x="286407" y="1508417"/>
            <a:ext cx="4563414" cy="4565416"/>
          </a:xfrm>
        </p:spPr>
        <p:txBody>
          <a:bodyPr/>
          <a:lstStyle/>
          <a:p>
            <a:pPr marL="0" indent="0">
              <a:buNone/>
            </a:pPr>
            <a:r>
              <a:rPr lang="en-US" dirty="0"/>
              <a:t>New question for exited or completed scholars</a:t>
            </a:r>
          </a:p>
          <a:p>
            <a:pPr marL="0" indent="0">
              <a:buNone/>
            </a:pPr>
            <a:r>
              <a:rPr lang="en-US" dirty="0"/>
              <a:t>Select from four options:</a:t>
            </a:r>
          </a:p>
          <a:p>
            <a:pPr lvl="1"/>
            <a:r>
              <a:rPr lang="en-US" dirty="0"/>
              <a:t>Fulfilling through service</a:t>
            </a:r>
          </a:p>
          <a:p>
            <a:pPr lvl="1"/>
            <a:r>
              <a:rPr lang="en-US" dirty="0"/>
              <a:t>Not currently fulfilling through service or using grace period</a:t>
            </a:r>
          </a:p>
          <a:p>
            <a:pPr lvl="1"/>
            <a:r>
              <a:rPr lang="en-US" dirty="0"/>
              <a:t>Submitting deferral</a:t>
            </a:r>
          </a:p>
          <a:p>
            <a:pPr lvl="1"/>
            <a:r>
              <a:rPr lang="en-US" dirty="0"/>
              <a:t>Repaying monetarily</a:t>
            </a:r>
          </a:p>
          <a:p>
            <a:endParaRPr lang="en-US" dirty="0"/>
          </a:p>
        </p:txBody>
      </p:sp>
      <p:pic>
        <p:nvPicPr>
          <p:cNvPr id="21" name="Picture 20" descr="Screenshot of yellow Notice of Intent notification seen on exited scholar records">
            <a:extLst>
              <a:ext uri="{FF2B5EF4-FFF2-40B4-BE49-F238E27FC236}">
                <a16:creationId xmlns:a16="http://schemas.microsoft.com/office/drawing/2014/main" id="{148A97F3-3931-5EA1-F3F0-89FC97E04B31}"/>
              </a:ext>
            </a:extLst>
          </p:cNvPr>
          <p:cNvPicPr>
            <a:picLocks noChangeAspect="1"/>
          </p:cNvPicPr>
          <p:nvPr/>
        </p:nvPicPr>
        <p:blipFill>
          <a:blip r:embed="rId3"/>
          <a:stretch>
            <a:fillRect/>
          </a:stretch>
        </p:blipFill>
        <p:spPr>
          <a:xfrm>
            <a:off x="4931979" y="1798722"/>
            <a:ext cx="6858000" cy="804830"/>
          </a:xfrm>
          <a:prstGeom prst="rect">
            <a:avLst/>
          </a:prstGeom>
          <a:ln>
            <a:noFill/>
          </a:ln>
          <a:effectLst>
            <a:outerShdw blurRad="101600" dist="38100" dir="2940000" sx="101000" sy="101000" algn="tl" rotWithShape="0">
              <a:prstClr val="black">
                <a:alpha val="40000"/>
              </a:prstClr>
            </a:outerShdw>
          </a:effectLst>
        </p:spPr>
      </p:pic>
      <p:pic>
        <p:nvPicPr>
          <p:cNvPr id="29" name="Picture 28" descr="Screenshot of Notice of Intent question within the scholar record">
            <a:extLst>
              <a:ext uri="{FF2B5EF4-FFF2-40B4-BE49-F238E27FC236}">
                <a16:creationId xmlns:a16="http://schemas.microsoft.com/office/drawing/2014/main" id="{1515FF49-49CA-E775-4A43-F38DE6DD5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660" y="3014630"/>
            <a:ext cx="7179540" cy="2667000"/>
          </a:xfrm>
          <a:prstGeom prst="rect">
            <a:avLst/>
          </a:prstGeom>
          <a:ln>
            <a:noFill/>
          </a:ln>
          <a:effectLst>
            <a:outerShdw blurRad="101600" dist="38100" dir="2940000" sx="101000" sy="101000" algn="tl" rotWithShape="0">
              <a:prstClr val="black">
                <a:alpha val="40000"/>
              </a:prstClr>
            </a:outerShdw>
          </a:effectLst>
        </p:spPr>
      </p:pic>
      <p:sp>
        <p:nvSpPr>
          <p:cNvPr id="4" name="Slide Number Placeholder 3">
            <a:extLst>
              <a:ext uri="{FF2B5EF4-FFF2-40B4-BE49-F238E27FC236}">
                <a16:creationId xmlns:a16="http://schemas.microsoft.com/office/drawing/2014/main" id="{6C8A13DE-975C-6E79-5D86-1ABFB6BADCA2}"/>
              </a:ext>
            </a:extLst>
          </p:cNvPr>
          <p:cNvSpPr>
            <a:spLocks noGrp="1"/>
          </p:cNvSpPr>
          <p:nvPr>
            <p:ph type="sldNum" sz="quarter" idx="12"/>
          </p:nvPr>
        </p:nvSpPr>
        <p:spPr>
          <a:prstGeom prst="rect">
            <a:avLst/>
          </a:prstGeom>
        </p:spPr>
        <p:txBody>
          <a:bodyPr/>
          <a:lstStyle/>
          <a:p>
            <a:fld id="{78FEA6AD-5963-42A3-B799-50DDE2FA9A33}" type="slidenum">
              <a:rPr lang="en-US" smtClean="0"/>
              <a:pPr/>
              <a:t>35</a:t>
            </a:fld>
            <a:endParaRPr lang="en-US" dirty="0"/>
          </a:p>
        </p:txBody>
      </p:sp>
    </p:spTree>
    <p:extLst>
      <p:ext uri="{BB962C8B-B14F-4D97-AF65-F5344CB8AC3E}">
        <p14:creationId xmlns:p14="http://schemas.microsoft.com/office/powerpoint/2010/main" val="2542401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5145" cy="990600"/>
          </a:xfrm>
        </p:spPr>
        <p:txBody>
          <a:bodyPr>
            <a:normAutofit fontScale="90000"/>
          </a:bodyPr>
          <a:lstStyle/>
          <a:p>
            <a:r>
              <a:rPr lang="en-US" dirty="0"/>
              <a:t>What if scholars don’t get employment verification?</a:t>
            </a:r>
          </a:p>
        </p:txBody>
      </p:sp>
      <p:sp>
        <p:nvSpPr>
          <p:cNvPr id="4" name="Content Placeholder 3">
            <a:extLst>
              <a:ext uri="{FF2B5EF4-FFF2-40B4-BE49-F238E27FC236}">
                <a16:creationId xmlns:a16="http://schemas.microsoft.com/office/drawing/2014/main" id="{9683011A-39BE-400F-82B1-E58DB8F6C7B2}"/>
              </a:ext>
            </a:extLst>
          </p:cNvPr>
          <p:cNvSpPr>
            <a:spLocks noGrp="1"/>
          </p:cNvSpPr>
          <p:nvPr>
            <p:ph sz="quarter" idx="1"/>
          </p:nvPr>
        </p:nvSpPr>
        <p:spPr>
          <a:xfrm>
            <a:off x="406400" y="1470066"/>
            <a:ext cx="11379200" cy="4565416"/>
          </a:xfrm>
        </p:spPr>
        <p:txBody>
          <a:bodyPr>
            <a:normAutofit/>
          </a:bodyPr>
          <a:lstStyle/>
          <a:p>
            <a:r>
              <a:rPr lang="en-US" b="1" dirty="0"/>
              <a:t>Scholars are responsible </a:t>
            </a:r>
            <a:r>
              <a:rPr lang="en-US" dirty="0"/>
              <a:t>for ensuring their submitted employment is reviewed and verified by their employer</a:t>
            </a:r>
          </a:p>
          <a:p>
            <a:r>
              <a:rPr lang="en-US" dirty="0"/>
              <a:t>Scholars who do not have their employment verified by the time their service obligation must be fulfilled will be referred for monetary repayment</a:t>
            </a:r>
          </a:p>
          <a:p>
            <a:r>
              <a:rPr lang="en-US" b="1" dirty="0"/>
              <a:t>Future employment credit cannot be calculated in </a:t>
            </a:r>
            <a:br>
              <a:rPr lang="en-US" b="1" dirty="0"/>
            </a:br>
            <a:r>
              <a:rPr lang="en-US" b="1" dirty="0"/>
              <a:t>the system </a:t>
            </a:r>
            <a:r>
              <a:rPr lang="en-US" dirty="0"/>
              <a:t>– employment is credited up until the day </a:t>
            </a:r>
            <a:br>
              <a:rPr lang="en-US" dirty="0"/>
            </a:br>
            <a:r>
              <a:rPr lang="en-US" dirty="0"/>
              <a:t>the record is verified by the employer</a:t>
            </a:r>
          </a:p>
          <a:p>
            <a:endParaRPr lang="en-US" dirty="0"/>
          </a:p>
          <a:p>
            <a:endParaRPr lang="en-US" dirty="0"/>
          </a:p>
        </p:txBody>
      </p:sp>
      <p:sp>
        <p:nvSpPr>
          <p:cNvPr id="3" name="Slide Number Placeholder 2"/>
          <p:cNvSpPr>
            <a:spLocks noGrp="1"/>
          </p:cNvSpPr>
          <p:nvPr>
            <p:ph type="sldNum" sz="quarter" idx="12"/>
          </p:nvPr>
        </p:nvSpPr>
        <p:spPr>
          <a:xfrm>
            <a:off x="11168745" y="6400800"/>
            <a:ext cx="711200" cy="244476"/>
          </a:xfrm>
        </p:spPr>
        <p:txBody>
          <a:bodyPr>
            <a:noAutofit/>
          </a:bodyPr>
          <a:lstStyle/>
          <a:p>
            <a:fld id="{78FEA6AD-5963-42A3-B799-50DDE2FA9A33}" type="slidenum">
              <a:rPr lang="en-US" smtClean="0"/>
              <a:pPr/>
              <a:t>36</a:t>
            </a:fld>
            <a:endParaRPr lang="en-US" dirty="0"/>
          </a:p>
        </p:txBody>
      </p:sp>
      <p:pic>
        <p:nvPicPr>
          <p:cNvPr id="5" name="Picture 4">
            <a:extLst>
              <a:ext uri="{FF2B5EF4-FFF2-40B4-BE49-F238E27FC236}">
                <a16:creationId xmlns:a16="http://schemas.microsoft.com/office/drawing/2014/main" id="{91B45B9C-7ADF-473D-8BAE-9B43D0C121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800" y="3788191"/>
            <a:ext cx="2209800" cy="2209800"/>
          </a:xfrm>
          <a:prstGeom prst="rect">
            <a:avLst/>
          </a:prstGeom>
        </p:spPr>
      </p:pic>
    </p:spTree>
    <p:extLst>
      <p:ext uri="{BB962C8B-B14F-4D97-AF65-F5344CB8AC3E}">
        <p14:creationId xmlns:p14="http://schemas.microsoft.com/office/powerpoint/2010/main" val="1483234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27342-0F21-433C-A8DB-2BCDC48F738E}"/>
              </a:ext>
            </a:extLst>
          </p:cNvPr>
          <p:cNvSpPr>
            <a:spLocks noGrp="1"/>
          </p:cNvSpPr>
          <p:nvPr>
            <p:ph type="ctrTitle"/>
          </p:nvPr>
        </p:nvSpPr>
        <p:spPr>
          <a:xfrm>
            <a:off x="1371600" y="2476500"/>
            <a:ext cx="9448800" cy="1905000"/>
          </a:xfrm>
        </p:spPr>
        <p:txBody>
          <a:bodyPr/>
          <a:lstStyle/>
          <a:p>
            <a:r>
              <a:rPr lang="en-US" cap="none" dirty="0"/>
              <a:t>Resources and Support</a:t>
            </a:r>
          </a:p>
        </p:txBody>
      </p:sp>
    </p:spTree>
    <p:extLst>
      <p:ext uri="{BB962C8B-B14F-4D97-AF65-F5344CB8AC3E}">
        <p14:creationId xmlns:p14="http://schemas.microsoft.com/office/powerpoint/2010/main" val="2036096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PDPDCS Resources</a:t>
            </a:r>
          </a:p>
        </p:txBody>
      </p:sp>
      <p:sp>
        <p:nvSpPr>
          <p:cNvPr id="4" name="Content Placeholder 3"/>
          <p:cNvSpPr>
            <a:spLocks noGrp="1"/>
          </p:cNvSpPr>
          <p:nvPr>
            <p:ph type="body" idx="1"/>
          </p:nvPr>
        </p:nvSpPr>
        <p:spPr>
          <a:xfrm>
            <a:off x="475344" y="1219200"/>
            <a:ext cx="5257800" cy="4868883"/>
          </a:xfrm>
        </p:spPr>
        <p:txBody>
          <a:bodyPr>
            <a:normAutofit fontScale="92500"/>
          </a:bodyPr>
          <a:lstStyle/>
          <a:p>
            <a:r>
              <a:rPr lang="en-US" dirty="0"/>
              <a:t>PDPDCS resources include:</a:t>
            </a:r>
          </a:p>
          <a:p>
            <a:pPr lvl="1">
              <a:buFont typeface="Arial" panose="020B0604020202020204" pitchFamily="34" charset="0"/>
              <a:buChar char="•"/>
            </a:pPr>
            <a:r>
              <a:rPr lang="en-US" dirty="0">
                <a:solidFill>
                  <a:schemeClr val="bg2">
                    <a:lumMod val="50000"/>
                  </a:schemeClr>
                </a:solidFill>
                <a:hlinkClick r:id="rId3">
                  <a:extLst>
                    <a:ext uri="{A12FA001-AC4F-418D-AE19-62706E023703}">
                      <ahyp:hlinkClr xmlns:ahyp="http://schemas.microsoft.com/office/drawing/2018/hyperlinkcolor" val="tx"/>
                    </a:ext>
                  </a:extLst>
                </a:hlinkClick>
              </a:rPr>
              <a:t>Annual</a:t>
            </a:r>
            <a:r>
              <a:rPr lang="en-US" dirty="0"/>
              <a:t> and </a:t>
            </a:r>
            <a:r>
              <a:rPr lang="en-US" dirty="0">
                <a:solidFill>
                  <a:schemeClr val="bg2">
                    <a:lumMod val="50000"/>
                  </a:schemeClr>
                </a:solidFill>
                <a:hlinkClick r:id="rId4">
                  <a:extLst>
                    <a:ext uri="{A12FA001-AC4F-418D-AE19-62706E023703}">
                      <ahyp:hlinkClr xmlns:ahyp="http://schemas.microsoft.com/office/drawing/2018/hyperlinkcolor" val="tx"/>
                    </a:ext>
                  </a:extLst>
                </a:hlinkClick>
              </a:rPr>
              <a:t>Final Checklists</a:t>
            </a:r>
            <a:endParaRPr lang="en-US" dirty="0">
              <a:solidFill>
                <a:schemeClr val="bg2">
                  <a:lumMod val="50000"/>
                </a:schemeClr>
              </a:solidFill>
            </a:endParaRPr>
          </a:p>
          <a:p>
            <a:pPr lvl="1">
              <a:buFont typeface="Arial" panose="020B0604020202020204" pitchFamily="34" charset="0"/>
              <a:buChar char="•"/>
            </a:pPr>
            <a:r>
              <a:rPr lang="en-US" dirty="0">
                <a:solidFill>
                  <a:schemeClr val="bg2">
                    <a:lumMod val="50000"/>
                  </a:schemeClr>
                </a:solidFill>
                <a:hlinkClick r:id="rId5">
                  <a:extLst>
                    <a:ext uri="{A12FA001-AC4F-418D-AE19-62706E023703}">
                      <ahyp:hlinkClr xmlns:ahyp="http://schemas.microsoft.com/office/drawing/2018/hyperlinkcolor" val="tx"/>
                    </a:ext>
                  </a:extLst>
                </a:hlinkClick>
              </a:rPr>
              <a:t>Digital PSA and EC info</a:t>
            </a:r>
            <a:endParaRPr lang="en-US" dirty="0">
              <a:solidFill>
                <a:schemeClr val="bg2">
                  <a:lumMod val="50000"/>
                </a:schemeClr>
              </a:solidFill>
            </a:endParaRPr>
          </a:p>
          <a:p>
            <a:pPr lvl="1">
              <a:buFont typeface="Arial" panose="020B0604020202020204" pitchFamily="34" charset="0"/>
              <a:buChar char="•"/>
            </a:pPr>
            <a:r>
              <a:rPr lang="en-US" dirty="0">
                <a:solidFill>
                  <a:schemeClr val="bg2">
                    <a:lumMod val="50000"/>
                  </a:schemeClr>
                </a:solidFill>
                <a:hlinkClick r:id="rId6">
                  <a:extLst>
                    <a:ext uri="{A12FA001-AC4F-418D-AE19-62706E023703}">
                      <ahyp:hlinkClr xmlns:ahyp="http://schemas.microsoft.com/office/drawing/2018/hyperlinkcolor" val="tx"/>
                    </a:ext>
                  </a:extLst>
                </a:hlinkClick>
              </a:rPr>
              <a:t>Scholar Webinar recordings</a:t>
            </a:r>
            <a:endParaRPr lang="en-US" dirty="0">
              <a:solidFill>
                <a:schemeClr val="bg2">
                  <a:lumMod val="50000"/>
                </a:schemeClr>
              </a:solidFill>
            </a:endParaRPr>
          </a:p>
          <a:p>
            <a:pPr lvl="1">
              <a:buFont typeface="Arial" panose="020B0604020202020204" pitchFamily="34" charset="0"/>
              <a:buChar char="•"/>
            </a:pPr>
            <a:r>
              <a:rPr lang="en-US" dirty="0">
                <a:solidFill>
                  <a:schemeClr val="bg2">
                    <a:lumMod val="50000"/>
                  </a:schemeClr>
                </a:solidFill>
                <a:hlinkClick r:id="rId7">
                  <a:extLst>
                    <a:ext uri="{A12FA001-AC4F-418D-AE19-62706E023703}">
                      <ahyp:hlinkClr xmlns:ahyp="http://schemas.microsoft.com/office/drawing/2018/hyperlinkcolor" val="tx"/>
                    </a:ext>
                  </a:extLst>
                </a:hlinkClick>
              </a:rPr>
              <a:t>Update a Scholar Record Demo</a:t>
            </a:r>
            <a:endParaRPr lang="en-US" dirty="0">
              <a:solidFill>
                <a:schemeClr val="bg2">
                  <a:lumMod val="50000"/>
                </a:schemeClr>
              </a:solidFill>
            </a:endParaRPr>
          </a:p>
          <a:p>
            <a:pPr lvl="1">
              <a:buFont typeface="Arial" panose="020B0604020202020204" pitchFamily="34" charset="0"/>
              <a:buChar char="•"/>
            </a:pPr>
            <a:r>
              <a:rPr lang="en-US" dirty="0">
                <a:solidFill>
                  <a:schemeClr val="bg2">
                    <a:lumMod val="50000"/>
                  </a:schemeClr>
                </a:solidFill>
                <a:hlinkClick r:id="rId8">
                  <a:extLst>
                    <a:ext uri="{A12FA001-AC4F-418D-AE19-62706E023703}">
                      <ahyp:hlinkClr xmlns:ahyp="http://schemas.microsoft.com/office/drawing/2018/hyperlinkcolor" val="tx"/>
                    </a:ext>
                  </a:extLst>
                </a:hlinkClick>
              </a:rPr>
              <a:t>Multifactor Authentication info</a:t>
            </a:r>
            <a:endParaRPr lang="en-US" dirty="0">
              <a:solidFill>
                <a:schemeClr val="bg2">
                  <a:lumMod val="50000"/>
                </a:schemeClr>
              </a:solidFill>
            </a:endParaRPr>
          </a:p>
          <a:p>
            <a:pPr lvl="1">
              <a:buFont typeface="Arial" panose="020B0604020202020204" pitchFamily="34" charset="0"/>
              <a:buChar char="•"/>
            </a:pPr>
            <a:endParaRPr lang="en-US" dirty="0"/>
          </a:p>
          <a:p>
            <a:pPr marL="0" indent="-228600"/>
            <a:r>
              <a:rPr lang="en-US" dirty="0"/>
              <a:t>PDPDCS Frequently Asked Questions:</a:t>
            </a:r>
          </a:p>
          <a:p>
            <a:pPr lvl="1">
              <a:buFont typeface="Arial" panose="020B0604020202020204" pitchFamily="34" charset="0"/>
              <a:buChar char="•"/>
            </a:pPr>
            <a:r>
              <a:rPr lang="en-US" sz="2800" dirty="0">
                <a:solidFill>
                  <a:schemeClr val="bg2">
                    <a:lumMod val="50000"/>
                  </a:schemeClr>
                </a:solidFill>
                <a:hlinkClick r:id="rId9">
                  <a:extLst>
                    <a:ext uri="{A12FA001-AC4F-418D-AE19-62706E023703}">
                      <ahyp:hlinkClr xmlns:ahyp="http://schemas.microsoft.com/office/drawing/2018/hyperlinkcolor" val="tx"/>
                    </a:ext>
                  </a:extLst>
                </a:hlinkClick>
              </a:rPr>
              <a:t>Regulatory FAQs</a:t>
            </a:r>
            <a:endParaRPr lang="en-US" sz="2800" dirty="0">
              <a:solidFill>
                <a:schemeClr val="bg2">
                  <a:lumMod val="50000"/>
                </a:schemeClr>
              </a:solidFill>
            </a:endParaRPr>
          </a:p>
          <a:p>
            <a:pPr lvl="1">
              <a:buFont typeface="Arial" panose="020B0604020202020204" pitchFamily="34" charset="0"/>
              <a:buChar char="•"/>
            </a:pPr>
            <a:r>
              <a:rPr lang="en-US" sz="2800" dirty="0">
                <a:solidFill>
                  <a:schemeClr val="bg2">
                    <a:lumMod val="50000"/>
                  </a:schemeClr>
                </a:solidFill>
                <a:hlinkClick r:id="rId10">
                  <a:extLst>
                    <a:ext uri="{A12FA001-AC4F-418D-AE19-62706E023703}">
                      <ahyp:hlinkClr xmlns:ahyp="http://schemas.microsoft.com/office/drawing/2018/hyperlinkcolor" val="tx"/>
                    </a:ext>
                  </a:extLst>
                </a:hlinkClick>
              </a:rPr>
              <a:t>Data Collection System </a:t>
            </a:r>
            <a:r>
              <a:rPr lang="en-US" dirty="0">
                <a:solidFill>
                  <a:schemeClr val="bg2">
                    <a:lumMod val="50000"/>
                  </a:schemeClr>
                </a:solidFill>
                <a:hlinkClick r:id="rId10">
                  <a:extLst>
                    <a:ext uri="{A12FA001-AC4F-418D-AE19-62706E023703}">
                      <ahyp:hlinkClr xmlns:ahyp="http://schemas.microsoft.com/office/drawing/2018/hyperlinkcolor" val="tx"/>
                    </a:ext>
                  </a:extLst>
                </a:hlinkClick>
              </a:rPr>
              <a:t>FAQs</a:t>
            </a:r>
            <a:endParaRPr lang="en-US" dirty="0">
              <a:solidFill>
                <a:schemeClr val="bg2">
                  <a:lumMod val="50000"/>
                </a:schemeClr>
              </a:solidFill>
            </a:endParaRPr>
          </a:p>
          <a:p>
            <a:pPr lvl="1">
              <a:buFont typeface="Arial" panose="020B0604020202020204" pitchFamily="34" charset="0"/>
              <a:buChar char="•"/>
            </a:pPr>
            <a:endParaRPr lang="en-US" dirty="0"/>
          </a:p>
          <a:p>
            <a:endParaRPr lang="en-US" dirty="0"/>
          </a:p>
        </p:txBody>
      </p:sp>
      <p:pic>
        <p:nvPicPr>
          <p:cNvPr id="15" name="Picture Placeholder 14" descr="Screenshot of Grantee Resources training page">
            <a:extLst>
              <a:ext uri="{FF2B5EF4-FFF2-40B4-BE49-F238E27FC236}">
                <a16:creationId xmlns:a16="http://schemas.microsoft.com/office/drawing/2014/main" id="{6A177F73-4163-DB96-246E-DD5E724CC55A}"/>
              </a:ext>
            </a:extLst>
          </p:cNvPr>
          <p:cNvPicPr>
            <a:picLocks noGrp="1" noChangeAspect="1"/>
          </p:cNvPicPr>
          <p:nvPr>
            <p:ph type="pic" idx="2"/>
          </p:nvPr>
        </p:nvPicPr>
        <p:blipFill>
          <a:blip r:embed="rId11" cstate="print">
            <a:extLst>
              <a:ext uri="{28A0092B-C50C-407E-A947-70E740481C1C}">
                <a14:useLocalDpi xmlns:a14="http://schemas.microsoft.com/office/drawing/2010/main" val="0"/>
              </a:ext>
            </a:extLst>
          </a:blip>
          <a:srcRect l="3875" r="3875"/>
          <a:stretch>
            <a:fillRect/>
          </a:stretch>
        </p:blipFill>
        <p:spPr/>
      </p:pic>
      <p:sp>
        <p:nvSpPr>
          <p:cNvPr id="9" name="TextBox 8">
            <a:extLst>
              <a:ext uri="{FF2B5EF4-FFF2-40B4-BE49-F238E27FC236}">
                <a16:creationId xmlns:a16="http://schemas.microsoft.com/office/drawing/2014/main" id="{5B994529-E24A-1F05-2ADA-9E1990CDE8D8}"/>
              </a:ext>
            </a:extLst>
          </p:cNvPr>
          <p:cNvSpPr txBox="1"/>
          <p:nvPr/>
        </p:nvSpPr>
        <p:spPr>
          <a:xfrm>
            <a:off x="6596353" y="2165738"/>
            <a:ext cx="4290219" cy="369332"/>
          </a:xfrm>
          <a:prstGeom prst="rect">
            <a:avLst/>
          </a:prstGeom>
          <a:solidFill>
            <a:schemeClr val="bg1"/>
          </a:solidFill>
        </p:spPr>
        <p:txBody>
          <a:bodyPr wrap="square">
            <a:spAutoFit/>
          </a:bodyPr>
          <a:lstStyle/>
          <a:p>
            <a:r>
              <a:rPr lang="en-US" dirty="0">
                <a:solidFill>
                  <a:schemeClr val="bg2">
                    <a:lumMod val="50000"/>
                  </a:schemeClr>
                </a:solidFill>
                <a:latin typeface="Aptos" panose="020B0004020202020204" pitchFamily="34" charset="0"/>
                <a:hlinkClick r:id="rId12">
                  <a:extLst>
                    <a:ext uri="{A12FA001-AC4F-418D-AE19-62706E023703}">
                      <ahyp:hlinkClr xmlns:ahyp="http://schemas.microsoft.com/office/drawing/2018/hyperlinkcolor" val="tx"/>
                    </a:ext>
                  </a:extLst>
                </a:hlinkClick>
              </a:rPr>
              <a:t>pdp.ed.gov/OSEP/Home/GranteeTraining</a:t>
            </a:r>
            <a:endParaRPr lang="en-US" dirty="0">
              <a:solidFill>
                <a:schemeClr val="bg2">
                  <a:lumMod val="50000"/>
                </a:schemeClr>
              </a:solidFill>
              <a:latin typeface="Aptos" panose="020B0004020202020204" pitchFamily="34" charset="0"/>
            </a:endParaRPr>
          </a:p>
        </p:txBody>
      </p:sp>
      <p:sp>
        <p:nvSpPr>
          <p:cNvPr id="3" name="Slide Number Placeholder 2"/>
          <p:cNvSpPr>
            <a:spLocks noGrp="1"/>
          </p:cNvSpPr>
          <p:nvPr>
            <p:ph type="sldNum" sz="quarter" idx="4294967295"/>
          </p:nvPr>
        </p:nvSpPr>
        <p:spPr>
          <a:xfrm>
            <a:off x="11480800" y="6400800"/>
            <a:ext cx="711200" cy="244475"/>
          </a:xfrm>
          <a:prstGeom prst="rect">
            <a:avLst/>
          </a:prstGeom>
        </p:spPr>
        <p:txBody>
          <a:bodyPr>
            <a:noAutofit/>
          </a:bodyPr>
          <a:lstStyle/>
          <a:p>
            <a:fld id="{78FEA6AD-5963-42A3-B799-50DDE2FA9A33}"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val="2996084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EB2C-44AC-A91D-4DC1-F167A98EA43F}"/>
              </a:ext>
            </a:extLst>
          </p:cNvPr>
          <p:cNvSpPr>
            <a:spLocks noGrp="1"/>
          </p:cNvSpPr>
          <p:nvPr>
            <p:ph type="title"/>
          </p:nvPr>
        </p:nvSpPr>
        <p:spPr>
          <a:xfrm>
            <a:off x="304800" y="228600"/>
            <a:ext cx="11575145" cy="990600"/>
          </a:xfrm>
        </p:spPr>
        <p:txBody>
          <a:bodyPr>
            <a:normAutofit/>
          </a:bodyPr>
          <a:lstStyle/>
          <a:p>
            <a:r>
              <a:rPr lang="en-US" dirty="0"/>
              <a:t>Recommended Data Collection Resources</a:t>
            </a:r>
          </a:p>
        </p:txBody>
      </p:sp>
      <p:pic>
        <p:nvPicPr>
          <p:cNvPr id="7" name="Content Placeholder 7" descr="Screenshot of required scholar information resource">
            <a:extLst>
              <a:ext uri="{FF2B5EF4-FFF2-40B4-BE49-F238E27FC236}">
                <a16:creationId xmlns:a16="http://schemas.microsoft.com/office/drawing/2014/main" id="{F2672201-8BB0-F2AC-17F6-617C87EE1A1B}"/>
              </a:ext>
            </a:extLst>
          </p:cNvPr>
          <p:cNvPicPr>
            <a:picLocks noChangeAspect="1"/>
          </p:cNvPicPr>
          <p:nvPr/>
        </p:nvPicPr>
        <p:blipFill>
          <a:blip r:embed="rId3"/>
          <a:stretch>
            <a:fillRect/>
          </a:stretch>
        </p:blipFill>
        <p:spPr>
          <a:xfrm>
            <a:off x="212719" y="1643527"/>
            <a:ext cx="3707893" cy="4071473"/>
          </a:xfrm>
          <a:prstGeom prst="rect">
            <a:avLst/>
          </a:prstGeom>
          <a:effectLst>
            <a:outerShdw blurRad="50800" dist="38100" dir="5400000" algn="t" rotWithShape="0">
              <a:prstClr val="black">
                <a:alpha val="40000"/>
              </a:prstClr>
            </a:outerShdw>
          </a:effectLst>
        </p:spPr>
      </p:pic>
      <p:pic>
        <p:nvPicPr>
          <p:cNvPr id="4" name="Picture 3" descr="Screenshot of Completed Scholars Questionnaire resource">
            <a:extLst>
              <a:ext uri="{FF2B5EF4-FFF2-40B4-BE49-F238E27FC236}">
                <a16:creationId xmlns:a16="http://schemas.microsoft.com/office/drawing/2014/main" id="{A77BC2B0-825F-3067-9071-5E9183F6B888}"/>
              </a:ext>
            </a:extLst>
          </p:cNvPr>
          <p:cNvPicPr>
            <a:picLocks noChangeAspect="1"/>
          </p:cNvPicPr>
          <p:nvPr/>
        </p:nvPicPr>
        <p:blipFill>
          <a:blip r:embed="rId4"/>
          <a:stretch>
            <a:fillRect/>
          </a:stretch>
        </p:blipFill>
        <p:spPr>
          <a:xfrm>
            <a:off x="4255009" y="1644206"/>
            <a:ext cx="3569847" cy="4070794"/>
          </a:xfrm>
          <a:prstGeom prst="rect">
            <a:avLst/>
          </a:prstGeom>
          <a:effectLst>
            <a:outerShdw blurRad="50800" dist="38100" dir="5400000" algn="t" rotWithShape="0">
              <a:prstClr val="black">
                <a:alpha val="40000"/>
              </a:prstClr>
            </a:outerShdw>
          </a:effectLst>
        </p:spPr>
      </p:pic>
      <p:pic>
        <p:nvPicPr>
          <p:cNvPr id="6" name="Picture 5" descr="Screenshot of annual checklist resource">
            <a:extLst>
              <a:ext uri="{FF2B5EF4-FFF2-40B4-BE49-F238E27FC236}">
                <a16:creationId xmlns:a16="http://schemas.microsoft.com/office/drawing/2014/main" id="{941CCD08-1785-ECB1-4B54-4C6D0033A87D}"/>
              </a:ext>
            </a:extLst>
          </p:cNvPr>
          <p:cNvPicPr>
            <a:picLocks noChangeAspect="1"/>
          </p:cNvPicPr>
          <p:nvPr/>
        </p:nvPicPr>
        <p:blipFill>
          <a:blip r:embed="rId5"/>
          <a:stretch>
            <a:fillRect/>
          </a:stretch>
        </p:blipFill>
        <p:spPr>
          <a:xfrm>
            <a:off x="8159253" y="1643527"/>
            <a:ext cx="3820028" cy="4071473"/>
          </a:xfrm>
          <a:prstGeom prst="rect">
            <a:avLst/>
          </a:prstGeom>
          <a:effectLst>
            <a:outerShdw blurRad="50800" dist="38100" dir="5400000" algn="t" rotWithShape="0">
              <a:prstClr val="black">
                <a:alpha val="40000"/>
              </a:prstClr>
            </a:outerShdw>
          </a:effectLst>
        </p:spPr>
      </p:pic>
      <p:sp>
        <p:nvSpPr>
          <p:cNvPr id="3" name="Slide Number Placeholder 2">
            <a:extLst>
              <a:ext uri="{FF2B5EF4-FFF2-40B4-BE49-F238E27FC236}">
                <a16:creationId xmlns:a16="http://schemas.microsoft.com/office/drawing/2014/main" id="{8E8596FC-28A6-4C3B-1138-F77DD4C8D332}"/>
              </a:ext>
            </a:extLst>
          </p:cNvPr>
          <p:cNvSpPr>
            <a:spLocks noGrp="1"/>
          </p:cNvSpPr>
          <p:nvPr>
            <p:ph type="sldNum" sz="quarter" idx="12"/>
          </p:nvPr>
        </p:nvSpPr>
        <p:spPr>
          <a:xfrm>
            <a:off x="11168745" y="6400800"/>
            <a:ext cx="711200" cy="244476"/>
          </a:xfrm>
        </p:spPr>
        <p:txBody>
          <a:bodyPr>
            <a:noAutofit/>
          </a:bodyPr>
          <a:lstStyle/>
          <a:p>
            <a:fld id="{78FEA6AD-5963-42A3-B799-50DDE2FA9A33}" type="slidenum">
              <a:rPr lang="en-US" smtClean="0"/>
              <a:pPr/>
              <a:t>39</a:t>
            </a:fld>
            <a:endParaRPr lang="en-US" dirty="0"/>
          </a:p>
        </p:txBody>
      </p:sp>
    </p:spTree>
    <p:extLst>
      <p:ext uri="{BB962C8B-B14F-4D97-AF65-F5344CB8AC3E}">
        <p14:creationId xmlns:p14="http://schemas.microsoft.com/office/powerpoint/2010/main" val="16136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11CD-2161-885B-025D-DB904B47E560}"/>
              </a:ext>
            </a:extLst>
          </p:cNvPr>
          <p:cNvSpPr>
            <a:spLocks noGrp="1"/>
          </p:cNvSpPr>
          <p:nvPr>
            <p:ph type="ctrTitle"/>
          </p:nvPr>
        </p:nvSpPr>
        <p:spPr/>
        <p:txBody>
          <a:bodyPr/>
          <a:lstStyle/>
          <a:p>
            <a:r>
              <a:rPr lang="en-US" cap="none" dirty="0"/>
              <a:t>Annual Data Collection Requirements</a:t>
            </a:r>
          </a:p>
        </p:txBody>
      </p:sp>
    </p:spTree>
    <p:extLst>
      <p:ext uri="{BB962C8B-B14F-4D97-AF65-F5344CB8AC3E}">
        <p14:creationId xmlns:p14="http://schemas.microsoft.com/office/powerpoint/2010/main" val="3808789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9F393-097B-5752-E031-8CC385341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38636-1EDE-23F5-DF40-CAC85E3E0693}"/>
              </a:ext>
            </a:extLst>
          </p:cNvPr>
          <p:cNvSpPr>
            <a:spLocks noGrp="1"/>
          </p:cNvSpPr>
          <p:nvPr>
            <p:ph type="title"/>
          </p:nvPr>
        </p:nvSpPr>
        <p:spPr/>
        <p:txBody>
          <a:bodyPr>
            <a:normAutofit fontScale="90000"/>
          </a:bodyPr>
          <a:lstStyle/>
          <a:p>
            <a:r>
              <a:rPr lang="en-US" dirty="0"/>
              <a:t>Reminder: Please Exit Your Scholars!</a:t>
            </a:r>
          </a:p>
        </p:txBody>
      </p:sp>
      <p:sp>
        <p:nvSpPr>
          <p:cNvPr id="3" name="Rectangle 2">
            <a:extLst>
              <a:ext uri="{FF2B5EF4-FFF2-40B4-BE49-F238E27FC236}">
                <a16:creationId xmlns:a16="http://schemas.microsoft.com/office/drawing/2014/main" id="{2C58659B-7D42-CB2C-09CC-03D78AD5C0B8}"/>
              </a:ext>
            </a:extLst>
          </p:cNvPr>
          <p:cNvSpPr/>
          <p:nvPr/>
        </p:nvSpPr>
        <p:spPr>
          <a:xfrm>
            <a:off x="3053441" y="1066800"/>
            <a:ext cx="7614559" cy="1187448"/>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latin typeface="Montserrat" panose="00000500000000000000" pitchFamily="2" charset="0"/>
              </a:rPr>
              <a:t>Review and complete entire scholar record prior to changing scholar status.</a:t>
            </a:r>
          </a:p>
        </p:txBody>
      </p:sp>
      <p:sp>
        <p:nvSpPr>
          <p:cNvPr id="5" name="Rectangle 4">
            <a:extLst>
              <a:ext uri="{FF2B5EF4-FFF2-40B4-BE49-F238E27FC236}">
                <a16:creationId xmlns:a16="http://schemas.microsoft.com/office/drawing/2014/main" id="{43BBA4F7-E94C-1195-3965-8792606F56DC}"/>
              </a:ext>
            </a:extLst>
          </p:cNvPr>
          <p:cNvSpPr/>
          <p:nvPr/>
        </p:nvSpPr>
        <p:spPr>
          <a:xfrm>
            <a:off x="3053441" y="2603235"/>
            <a:ext cx="7614559" cy="1187448"/>
          </a:xfrm>
          <a:prstGeom prst="rect">
            <a:avLst/>
          </a:prstGeom>
          <a:gradFill flip="none" rotWithShape="1">
            <a:gsLst>
              <a:gs pos="0">
                <a:srgbClr val="F1DB0F">
                  <a:shade val="30000"/>
                  <a:satMod val="115000"/>
                </a:srgbClr>
              </a:gs>
              <a:gs pos="50000">
                <a:srgbClr val="F1DB0F">
                  <a:shade val="67500"/>
                  <a:satMod val="115000"/>
                </a:srgbClr>
              </a:gs>
              <a:gs pos="100000">
                <a:srgbClr val="F1DB0F">
                  <a:shade val="100000"/>
                  <a:satMod val="115000"/>
                </a:srgb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Montserrat" panose="00000500000000000000" pitchFamily="2" charset="0"/>
              </a:rPr>
              <a:t>Ensure your scholars SIGN THEIR EXIT CERTIFICATION.</a:t>
            </a:r>
          </a:p>
        </p:txBody>
      </p:sp>
      <p:sp>
        <p:nvSpPr>
          <p:cNvPr id="6" name="Rectangle 5">
            <a:extLst>
              <a:ext uri="{FF2B5EF4-FFF2-40B4-BE49-F238E27FC236}">
                <a16:creationId xmlns:a16="http://schemas.microsoft.com/office/drawing/2014/main" id="{83BDC9B9-8F60-25EC-7833-E75F32BC46D0}"/>
              </a:ext>
            </a:extLst>
          </p:cNvPr>
          <p:cNvSpPr/>
          <p:nvPr/>
        </p:nvSpPr>
        <p:spPr>
          <a:xfrm>
            <a:off x="3053441" y="4139671"/>
            <a:ext cx="7614559" cy="1187448"/>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latin typeface="Montserrat" panose="00000500000000000000" pitchFamily="2" charset="0"/>
              </a:rPr>
              <a:t>Provide all documentation and grant information to any staff superseding you.</a:t>
            </a:r>
          </a:p>
        </p:txBody>
      </p:sp>
      <p:sp>
        <p:nvSpPr>
          <p:cNvPr id="4" name="Slide Number Placeholder 3">
            <a:extLst>
              <a:ext uri="{FF2B5EF4-FFF2-40B4-BE49-F238E27FC236}">
                <a16:creationId xmlns:a16="http://schemas.microsoft.com/office/drawing/2014/main" id="{6FCD90CF-5390-153A-241D-F476B000797C}"/>
              </a:ext>
            </a:extLst>
          </p:cNvPr>
          <p:cNvSpPr>
            <a:spLocks noGrp="1"/>
          </p:cNvSpPr>
          <p:nvPr>
            <p:ph type="sldNum" sz="quarter" idx="12"/>
          </p:nvPr>
        </p:nvSpPr>
        <p:spPr/>
        <p:txBody>
          <a:bodyPr/>
          <a:lstStyle/>
          <a:p>
            <a:fld id="{78FEA6AD-5963-42A3-B799-50DDE2FA9A33}" type="slidenum">
              <a:rPr lang="en-US" smtClean="0"/>
              <a:pPr/>
              <a:t>40</a:t>
            </a:fld>
            <a:endParaRPr lang="en-US" dirty="0"/>
          </a:p>
        </p:txBody>
      </p:sp>
    </p:spTree>
    <p:extLst>
      <p:ext uri="{BB962C8B-B14F-4D97-AF65-F5344CB8AC3E}">
        <p14:creationId xmlns:p14="http://schemas.microsoft.com/office/powerpoint/2010/main" val="314583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75145" cy="990600"/>
          </a:xfrm>
        </p:spPr>
        <p:txBody>
          <a:bodyPr/>
          <a:lstStyle/>
          <a:p>
            <a:r>
              <a:rPr lang="en-US" dirty="0"/>
              <a:t>Thank You!</a:t>
            </a:r>
          </a:p>
        </p:txBody>
      </p:sp>
      <p:sp>
        <p:nvSpPr>
          <p:cNvPr id="4" name="Content Placeholder 3"/>
          <p:cNvSpPr>
            <a:spLocks noGrp="1"/>
          </p:cNvSpPr>
          <p:nvPr>
            <p:ph sz="quarter" idx="1"/>
          </p:nvPr>
        </p:nvSpPr>
        <p:spPr>
          <a:xfrm>
            <a:off x="406400" y="1470066"/>
            <a:ext cx="11379200" cy="4565416"/>
          </a:xfrm>
        </p:spPr>
        <p:txBody>
          <a:bodyPr>
            <a:normAutofit/>
          </a:bodyPr>
          <a:lstStyle/>
          <a:p>
            <a:r>
              <a:rPr lang="en-US" dirty="0"/>
              <a:t>Please take the webinar survey: </a:t>
            </a:r>
            <a:r>
              <a:rPr lang="en-US" dirty="0">
                <a:solidFill>
                  <a:schemeClr val="bg2">
                    <a:lumMod val="50000"/>
                  </a:schemeClr>
                </a:solidFill>
                <a:hlinkClick r:id="rId3">
                  <a:extLst>
                    <a:ext uri="{A12FA001-AC4F-418D-AE19-62706E023703}">
                      <ahyp:hlinkClr xmlns:ahyp="http://schemas.microsoft.com/office/drawing/2018/hyperlinkcolor" val="tx"/>
                    </a:ext>
                  </a:extLst>
                </a:hlinkClick>
              </a:rPr>
              <a:t>https://www.surveymonkey.com/r/X8K77WK</a:t>
            </a:r>
            <a:endParaRPr lang="en-US" dirty="0">
              <a:solidFill>
                <a:schemeClr val="bg2">
                  <a:lumMod val="50000"/>
                </a:schemeClr>
              </a:solidFill>
            </a:endParaRPr>
          </a:p>
          <a:p>
            <a:r>
              <a:rPr lang="en-US" dirty="0"/>
              <a:t>PDPDCS Help Desk</a:t>
            </a:r>
          </a:p>
          <a:p>
            <a:pPr lvl="1"/>
            <a:r>
              <a:rPr lang="en-US" dirty="0"/>
              <a:t>Support available from 8 am to 8 pm EST</a:t>
            </a:r>
          </a:p>
          <a:p>
            <a:pPr lvl="1"/>
            <a:r>
              <a:rPr lang="en-US" dirty="0"/>
              <a:t>Monday through Friday</a:t>
            </a:r>
          </a:p>
          <a:p>
            <a:pPr lvl="1"/>
            <a:r>
              <a:rPr lang="en-US" dirty="0"/>
              <a:t>1-800-285-6276</a:t>
            </a:r>
          </a:p>
          <a:p>
            <a:pPr lvl="1"/>
            <a:r>
              <a:rPr lang="en-US" dirty="0"/>
              <a:t>For TTY dial 711 for your state’s Relay Service Provider</a:t>
            </a:r>
          </a:p>
          <a:p>
            <a:pPr lvl="1"/>
            <a:r>
              <a:rPr lang="en-US" dirty="0">
                <a:solidFill>
                  <a:schemeClr val="bg2">
                    <a:lumMod val="50000"/>
                  </a:schemeClr>
                </a:solidFill>
                <a:hlinkClick r:id="rId4">
                  <a:extLst>
                    <a:ext uri="{A12FA001-AC4F-418D-AE19-62706E023703}">
                      <ahyp:hlinkClr xmlns:ahyp="http://schemas.microsoft.com/office/drawing/2018/hyperlinkcolor" val="tx"/>
                    </a:ext>
                  </a:extLst>
                </a:hlinkClick>
              </a:rPr>
              <a:t>serviceobligation@ed.gov</a:t>
            </a:r>
            <a:endParaRPr lang="en-US" dirty="0">
              <a:solidFill>
                <a:schemeClr val="bg2">
                  <a:lumMod val="50000"/>
                </a:schemeClr>
              </a:solidFill>
            </a:endParaRPr>
          </a:p>
          <a:p>
            <a:endParaRPr lang="en-US" dirty="0"/>
          </a:p>
        </p:txBody>
      </p:sp>
      <p:sp>
        <p:nvSpPr>
          <p:cNvPr id="3" name="Slide Number Placeholder 2"/>
          <p:cNvSpPr>
            <a:spLocks noGrp="1"/>
          </p:cNvSpPr>
          <p:nvPr>
            <p:ph type="sldNum" sz="quarter" idx="12"/>
          </p:nvPr>
        </p:nvSpPr>
        <p:spPr>
          <a:xfrm>
            <a:off x="11168745" y="6400800"/>
            <a:ext cx="711200" cy="244476"/>
          </a:xfrm>
        </p:spPr>
        <p:txBody>
          <a:bodyPr>
            <a:noAutofit/>
          </a:bodyPr>
          <a:lstStyle/>
          <a:p>
            <a:fld id="{78FEA6AD-5963-42A3-B799-50DDE2FA9A33}" type="slidenum">
              <a:rPr lang="en-US" smtClean="0"/>
              <a:pPr/>
              <a:t>41</a:t>
            </a:fld>
            <a:endParaRPr lang="en-US" dirty="0"/>
          </a:p>
        </p:txBody>
      </p:sp>
    </p:spTree>
    <p:extLst>
      <p:ext uri="{BB962C8B-B14F-4D97-AF65-F5344CB8AC3E}">
        <p14:creationId xmlns:p14="http://schemas.microsoft.com/office/powerpoint/2010/main" val="366131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304800" y="228600"/>
            <a:ext cx="11575145" cy="990600"/>
          </a:xfrm>
        </p:spPr>
        <p:txBody>
          <a:bodyPr>
            <a:noAutofit/>
          </a:bodyPr>
          <a:lstStyle/>
          <a:p>
            <a:r>
              <a:rPr lang="en-US" dirty="0"/>
              <a:t>Password Reset and MFA</a:t>
            </a:r>
          </a:p>
        </p:txBody>
      </p:sp>
      <p:sp>
        <p:nvSpPr>
          <p:cNvPr id="8195" name="Rectangle 3"/>
          <p:cNvSpPr>
            <a:spLocks noGrp="1" noChangeArrowheads="1"/>
          </p:cNvSpPr>
          <p:nvPr>
            <p:ph sz="quarter" idx="1"/>
          </p:nvPr>
        </p:nvSpPr>
        <p:spPr>
          <a:xfrm>
            <a:off x="97960" y="1489193"/>
            <a:ext cx="6223000" cy="4565650"/>
          </a:xfrm>
        </p:spPr>
        <p:txBody>
          <a:bodyPr>
            <a:noAutofit/>
          </a:bodyPr>
          <a:lstStyle/>
          <a:p>
            <a:pPr marL="0" indent="0">
              <a:buNone/>
            </a:pPr>
            <a:r>
              <a:rPr lang="en-US" dirty="0"/>
              <a:t>Use the “Forgot Password” link on </a:t>
            </a:r>
            <a:br>
              <a:rPr lang="en-US" dirty="0"/>
            </a:br>
            <a:r>
              <a:rPr lang="en-US" dirty="0"/>
              <a:t>the login page to reset your password. </a:t>
            </a:r>
          </a:p>
          <a:p>
            <a:endParaRPr lang="en-US" dirty="0"/>
          </a:p>
        </p:txBody>
      </p:sp>
      <p:grpSp>
        <p:nvGrpSpPr>
          <p:cNvPr id="5" name="Group 4" descr="Screenshot of Login page with forgot password link highlighted">
            <a:extLst>
              <a:ext uri="{FF2B5EF4-FFF2-40B4-BE49-F238E27FC236}">
                <a16:creationId xmlns:a16="http://schemas.microsoft.com/office/drawing/2014/main" id="{FCDF8985-BB87-4767-8065-F4DA754000F5}"/>
              </a:ext>
            </a:extLst>
          </p:cNvPr>
          <p:cNvGrpSpPr/>
          <p:nvPr/>
        </p:nvGrpSpPr>
        <p:grpSpPr>
          <a:xfrm>
            <a:off x="134055" y="2387969"/>
            <a:ext cx="5533886" cy="3521075"/>
            <a:chOff x="3949583" y="3096272"/>
            <a:chExt cx="4546715" cy="3114036"/>
          </a:xfrm>
        </p:grpSpPr>
        <p:grpSp>
          <p:nvGrpSpPr>
            <p:cNvPr id="7" name="Group 6">
              <a:extLst>
                <a:ext uri="{FF2B5EF4-FFF2-40B4-BE49-F238E27FC236}">
                  <a16:creationId xmlns:a16="http://schemas.microsoft.com/office/drawing/2014/main" id="{23887B38-6120-4C2D-8EFF-CBFA02CFC19C}"/>
                </a:ext>
              </a:extLst>
            </p:cNvPr>
            <p:cNvGrpSpPr/>
            <p:nvPr/>
          </p:nvGrpSpPr>
          <p:grpSpPr>
            <a:xfrm>
              <a:off x="3949583" y="3096272"/>
              <a:ext cx="4546715" cy="3114036"/>
              <a:chOff x="4043631" y="3549979"/>
              <a:chExt cx="3498984" cy="2269078"/>
            </a:xfrm>
          </p:grpSpPr>
          <p:pic>
            <p:nvPicPr>
              <p:cNvPr id="2" name="Picture 1">
                <a:extLst>
                  <a:ext uri="{FF2B5EF4-FFF2-40B4-BE49-F238E27FC236}">
                    <a16:creationId xmlns:a16="http://schemas.microsoft.com/office/drawing/2014/main" id="{612F1F2C-12DF-42A9-B823-E20F38D2A2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23404" y="3750980"/>
                <a:ext cx="2680025" cy="1742015"/>
              </a:xfrm>
              <a:prstGeom prst="rect">
                <a:avLst/>
              </a:prstGeom>
            </p:spPr>
          </p:pic>
          <p:pic>
            <p:nvPicPr>
              <p:cNvPr id="6" name="Picture 5">
                <a:extLst>
                  <a:ext uri="{FF2B5EF4-FFF2-40B4-BE49-F238E27FC236}">
                    <a16:creationId xmlns:a16="http://schemas.microsoft.com/office/drawing/2014/main" id="{14AAF1E7-3322-4F73-A5A8-4EE33ADAA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631" y="3549979"/>
                <a:ext cx="3498984" cy="2269078"/>
              </a:xfrm>
              <a:prstGeom prst="rect">
                <a:avLst/>
              </a:prstGeom>
            </p:spPr>
          </p:pic>
        </p:grpSp>
        <p:sp>
          <p:nvSpPr>
            <p:cNvPr id="3" name="Rectangle 2">
              <a:extLst>
                <a:ext uri="{FF2B5EF4-FFF2-40B4-BE49-F238E27FC236}">
                  <a16:creationId xmlns:a16="http://schemas.microsoft.com/office/drawing/2014/main" id="{10CA70E0-1B02-4823-8D27-73448ED21423}"/>
                </a:ext>
              </a:extLst>
            </p:cNvPr>
            <p:cNvSpPr/>
            <p:nvPr/>
          </p:nvSpPr>
          <p:spPr>
            <a:xfrm>
              <a:off x="5334000" y="4267200"/>
              <a:ext cx="762000" cy="304800"/>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nvGrpSpPr>
          <p:cNvPr id="14" name="Group 13" descr="Screenshot of multi-factor authentication setup page">
            <a:extLst>
              <a:ext uri="{FF2B5EF4-FFF2-40B4-BE49-F238E27FC236}">
                <a16:creationId xmlns:a16="http://schemas.microsoft.com/office/drawing/2014/main" id="{F7D9E0F2-1A26-ECB4-655C-60949705DC67}"/>
              </a:ext>
            </a:extLst>
          </p:cNvPr>
          <p:cNvGrpSpPr/>
          <p:nvPr/>
        </p:nvGrpSpPr>
        <p:grpSpPr>
          <a:xfrm>
            <a:off x="6250565" y="1643012"/>
            <a:ext cx="3966781" cy="4258011"/>
            <a:chOff x="7736752" y="1462172"/>
            <a:chExt cx="3986496" cy="4324784"/>
          </a:xfrm>
        </p:grpSpPr>
        <p:pic>
          <p:nvPicPr>
            <p:cNvPr id="12" name="Picture 11">
              <a:extLst>
                <a:ext uri="{FF2B5EF4-FFF2-40B4-BE49-F238E27FC236}">
                  <a16:creationId xmlns:a16="http://schemas.microsoft.com/office/drawing/2014/main" id="{913CAE84-55FC-6D3C-360E-7E4532D9A6A7}"/>
                </a:ext>
              </a:extLst>
            </p:cNvPr>
            <p:cNvPicPr>
              <a:picLocks noChangeAspect="1"/>
            </p:cNvPicPr>
            <p:nvPr/>
          </p:nvPicPr>
          <p:blipFill>
            <a:blip r:embed="rId5"/>
            <a:stretch>
              <a:fillRect/>
            </a:stretch>
          </p:blipFill>
          <p:spPr>
            <a:xfrm>
              <a:off x="7736752" y="1462172"/>
              <a:ext cx="3986496" cy="4324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a:extLst>
                <a:ext uri="{FF2B5EF4-FFF2-40B4-BE49-F238E27FC236}">
                  <a16:creationId xmlns:a16="http://schemas.microsoft.com/office/drawing/2014/main" id="{ED580B49-BC29-9F79-E911-6CDC96593D0D}"/>
                </a:ext>
              </a:extLst>
            </p:cNvPr>
            <p:cNvSpPr/>
            <p:nvPr/>
          </p:nvSpPr>
          <p:spPr>
            <a:xfrm>
              <a:off x="7901200" y="3350879"/>
              <a:ext cx="1828800" cy="838200"/>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BE78F46-3008-A33B-19C0-C5296316CB9D}"/>
              </a:ext>
            </a:extLst>
          </p:cNvPr>
          <p:cNvSpPr txBox="1"/>
          <p:nvPr/>
        </p:nvSpPr>
        <p:spPr>
          <a:xfrm>
            <a:off x="10417986" y="1643012"/>
            <a:ext cx="1749822" cy="3108543"/>
          </a:xfrm>
          <a:prstGeom prst="rect">
            <a:avLst/>
          </a:prstGeom>
          <a:noFill/>
        </p:spPr>
        <p:txBody>
          <a:bodyPr wrap="square" rtlCol="0">
            <a:spAutoFit/>
          </a:bodyPr>
          <a:lstStyle/>
          <a:p>
            <a:r>
              <a:rPr lang="en-US" sz="2800" dirty="0">
                <a:latin typeface="Aptos" panose="020B0004020202020204" pitchFamily="34" charset="0"/>
              </a:rPr>
              <a:t>Click the resources links if you need additional help with MFA.</a:t>
            </a:r>
          </a:p>
        </p:txBody>
      </p:sp>
      <p:sp>
        <p:nvSpPr>
          <p:cNvPr id="4" name="Slide Number Placeholder 2"/>
          <p:cNvSpPr>
            <a:spLocks noGrp="1"/>
          </p:cNvSpPr>
          <p:nvPr>
            <p:ph type="sldNum" sz="quarter" idx="12"/>
          </p:nvPr>
        </p:nvSpPr>
        <p:spPr>
          <a:xfrm>
            <a:off x="11168745" y="6400800"/>
            <a:ext cx="711200" cy="244476"/>
          </a:xfrm>
        </p:spPr>
        <p:txBody>
          <a:bodyPr>
            <a:noAutofit/>
          </a:bodyPr>
          <a:lstStyle/>
          <a:p>
            <a:fld id="{78FEA6AD-5963-42A3-B799-50DDE2FA9A33}" type="slidenum">
              <a:rPr lang="en-US" smtClean="0"/>
              <a:pPr/>
              <a:t>5</a:t>
            </a:fld>
            <a:endParaRPr lang="en-US" dirty="0"/>
          </a:p>
        </p:txBody>
      </p:sp>
    </p:spTree>
    <p:extLst>
      <p:ext uri="{BB962C8B-B14F-4D97-AF65-F5344CB8AC3E}">
        <p14:creationId xmlns:p14="http://schemas.microsoft.com/office/powerpoint/2010/main" val="3892830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38"/>
          <p:cNvSpPr txBox="1">
            <a:spLocks noGrp="1"/>
          </p:cNvSpPr>
          <p:nvPr>
            <p:ph type="title"/>
          </p:nvPr>
        </p:nvSpPr>
        <p:spPr>
          <a:prstGeom prst="rect">
            <a:avLst/>
          </a:prstGeom>
          <a:noFill/>
          <a:ln>
            <a:noFill/>
          </a:ln>
        </p:spPr>
        <p:txBody>
          <a:bodyPr spcFirstLastPara="1" vert="horz" wrap="square" lIns="91425" tIns="45700" rIns="91425" bIns="45700" anchor="ctr" anchorCtr="0">
            <a:normAutofit/>
          </a:bodyPr>
          <a:lstStyle/>
          <a:p>
            <a:r>
              <a:rPr lang="en-US"/>
              <a:t>Overview of Data Collection Steps</a:t>
            </a:r>
            <a:endParaRPr lang="en-US" dirty="0"/>
          </a:p>
        </p:txBody>
      </p:sp>
      <p:sp>
        <p:nvSpPr>
          <p:cNvPr id="994" name="Google Shape;994;p38"/>
          <p:cNvSpPr txBox="1">
            <a:spLocks noGrp="1"/>
          </p:cNvSpPr>
          <p:nvPr>
            <p:ph type="body" idx="1"/>
          </p:nvPr>
        </p:nvSpPr>
        <p:spPr>
          <a:xfrm>
            <a:off x="508002" y="1524000"/>
            <a:ext cx="5587998" cy="4876799"/>
          </a:xfrm>
          <a:prstGeom prst="rect">
            <a:avLst/>
          </a:prstGeom>
          <a:noFill/>
          <a:ln>
            <a:noFill/>
          </a:ln>
        </p:spPr>
        <p:txBody>
          <a:bodyPr spcFirstLastPara="1" vert="horz" wrap="square" lIns="91425" tIns="45700" rIns="91425" bIns="45700" anchor="t" anchorCtr="0">
            <a:normAutofit lnSpcReduction="10000"/>
          </a:bodyPr>
          <a:lstStyle/>
          <a:p>
            <a:pPr marL="514350" indent="-514350">
              <a:spcBef>
                <a:spcPts val="480"/>
              </a:spcBef>
              <a:buSzPct val="108108"/>
              <a:buFont typeface="+mj-lt"/>
              <a:buAutoNum type="arabicPeriod"/>
            </a:pPr>
            <a:r>
              <a:rPr lang="en-US"/>
              <a:t>Log into the PDPDCS and verify the secondary user(s)</a:t>
            </a:r>
          </a:p>
          <a:p>
            <a:pPr marL="514350" indent="-514350">
              <a:spcBef>
                <a:spcPts val="480"/>
              </a:spcBef>
              <a:buSzPct val="108108"/>
              <a:buFont typeface="+mj-lt"/>
              <a:buAutoNum type="arabicPeriod"/>
            </a:pPr>
            <a:r>
              <a:rPr lang="en-US"/>
              <a:t>Review your data summary</a:t>
            </a:r>
          </a:p>
          <a:p>
            <a:pPr marL="514350" indent="-514350">
              <a:spcBef>
                <a:spcPts val="480"/>
              </a:spcBef>
              <a:buSzPct val="108108"/>
              <a:buFont typeface="+mj-lt"/>
              <a:buAutoNum type="arabicPeriod"/>
            </a:pPr>
            <a:r>
              <a:rPr lang="en-US"/>
              <a:t>Add any newly enrolled scholars</a:t>
            </a:r>
          </a:p>
          <a:p>
            <a:pPr marL="514350" indent="-514350">
              <a:spcBef>
                <a:spcPts val="480"/>
              </a:spcBef>
              <a:buSzPct val="108108"/>
              <a:buFont typeface="+mj-lt"/>
              <a:buAutoNum type="arabicPeriod"/>
            </a:pPr>
            <a:r>
              <a:rPr lang="en-US"/>
              <a:t>Update scholar record for each enrolled or enrolled, no longer funded scholars</a:t>
            </a:r>
          </a:p>
          <a:p>
            <a:pPr marL="514350" indent="-514350">
              <a:spcBef>
                <a:spcPts val="480"/>
              </a:spcBef>
              <a:buSzPct val="108108"/>
              <a:buFont typeface="+mj-lt"/>
              <a:buAutoNum type="arabicPeriod"/>
            </a:pPr>
            <a:r>
              <a:rPr lang="en-US"/>
              <a:t>Update scholar status and fully exit all exited or completed scholars.</a:t>
            </a:r>
            <a:endParaRPr lang="en-US" dirty="0"/>
          </a:p>
        </p:txBody>
      </p:sp>
      <p:sp>
        <p:nvSpPr>
          <p:cNvPr id="2" name="TextBox 1">
            <a:extLst>
              <a:ext uri="{FF2B5EF4-FFF2-40B4-BE49-F238E27FC236}">
                <a16:creationId xmlns:a16="http://schemas.microsoft.com/office/drawing/2014/main" id="{96F26FFA-7CE8-B2F3-6352-2B887450BA0A}"/>
              </a:ext>
            </a:extLst>
          </p:cNvPr>
          <p:cNvSpPr txBox="1"/>
          <p:nvPr/>
        </p:nvSpPr>
        <p:spPr>
          <a:xfrm>
            <a:off x="7391400" y="1371600"/>
            <a:ext cx="2421837" cy="954107"/>
          </a:xfrm>
          <a:prstGeom prst="rect">
            <a:avLst/>
          </a:prstGeom>
          <a:noFill/>
          <a:ln>
            <a:solidFill>
              <a:srgbClr val="C00000"/>
            </a:solidFill>
          </a:ln>
        </p:spPr>
        <p:txBody>
          <a:bodyPr wrap="square" rtlCol="0">
            <a:spAutoFit/>
          </a:bodyPr>
          <a:lstStyle/>
          <a:p>
            <a:pPr algn="ctr"/>
            <a:r>
              <a:rPr lang="en-US" sz="2800" b="1" dirty="0">
                <a:solidFill>
                  <a:srgbClr val="FF0000"/>
                </a:solidFill>
                <a:latin typeface="Aptos" panose="020B0004020202020204" pitchFamily="34" charset="0"/>
              </a:rPr>
              <a:t>Complete by March 13</a:t>
            </a:r>
            <a:r>
              <a:rPr lang="en-US" sz="2800" b="1" baseline="30000" dirty="0">
                <a:solidFill>
                  <a:srgbClr val="FF0000"/>
                </a:solidFill>
                <a:latin typeface="Aptos" panose="020B0004020202020204" pitchFamily="34" charset="0"/>
              </a:rPr>
              <a:t>th</a:t>
            </a:r>
            <a:endParaRPr lang="en-US" sz="2800" b="1" dirty="0">
              <a:solidFill>
                <a:srgbClr val="FF0000"/>
              </a:solidFill>
              <a:latin typeface="Aptos" panose="020B0004020202020204" pitchFamily="34" charset="0"/>
            </a:endParaRPr>
          </a:p>
        </p:txBody>
      </p:sp>
      <p:pic>
        <p:nvPicPr>
          <p:cNvPr id="4" name="Picture Placeholder 3" descr="Screenshot of PDPDCS login page">
            <a:extLst>
              <a:ext uri="{FF2B5EF4-FFF2-40B4-BE49-F238E27FC236}">
                <a16:creationId xmlns:a16="http://schemas.microsoft.com/office/drawing/2014/main" id="{EBBBCEFE-44A5-AB84-D55E-7731C3BB61D7}"/>
              </a:ext>
              <a:ext uri="{C183D7F6-B498-43B3-948B-1728B52AA6E4}">
                <adec:decorative xmlns:adec="http://schemas.microsoft.com/office/drawing/2017/decorative" val="0"/>
              </a:ext>
            </a:extLst>
          </p:cNvPr>
          <p:cNvPicPr>
            <a:picLocks noGrp="1" noChangeAspect="1"/>
          </p:cNvPicPr>
          <p:nvPr>
            <p:ph type="pic" idx="2"/>
          </p:nvPr>
        </p:nvPicPr>
        <p:blipFill>
          <a:blip r:embed="rId3"/>
          <a:srcRect t="5936" b="5936"/>
          <a:stretch/>
        </p:blipFill>
        <p:spPr/>
      </p:pic>
      <p:sp>
        <p:nvSpPr>
          <p:cNvPr id="3" name="Slide Number Placeholder 2">
            <a:extLst>
              <a:ext uri="{FF2B5EF4-FFF2-40B4-BE49-F238E27FC236}">
                <a16:creationId xmlns:a16="http://schemas.microsoft.com/office/drawing/2014/main" id="{B213EFFF-C34D-B669-F33B-CBF55B599DB9}"/>
              </a:ext>
            </a:extLst>
          </p:cNvPr>
          <p:cNvSpPr txBox="1">
            <a:spLocks/>
          </p:cNvSpPr>
          <p:nvPr/>
        </p:nvSpPr>
        <p:spPr>
          <a:xfrm>
            <a:off x="11243279" y="6400800"/>
            <a:ext cx="711200" cy="24447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FEA6AD-5963-42A3-B799-50DDE2FA9A33}" type="slidenum">
              <a:rPr lang="en-US" smtClean="0">
                <a:solidFill>
                  <a:schemeClr val="bg1"/>
                </a:solidFill>
              </a:rPr>
              <a:pPr/>
              <a:t>6</a:t>
            </a:fld>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noAutofit/>
          </a:bodyPr>
          <a:lstStyle/>
          <a:p>
            <a:r>
              <a:rPr lang="en-US" dirty="0"/>
              <a:t>Secondary Users</a:t>
            </a:r>
          </a:p>
        </p:txBody>
      </p:sp>
      <p:sp>
        <p:nvSpPr>
          <p:cNvPr id="7171" name="Rectangle 3"/>
          <p:cNvSpPr>
            <a:spLocks noGrp="1" noChangeArrowheads="1"/>
          </p:cNvSpPr>
          <p:nvPr>
            <p:ph type="body" idx="1"/>
          </p:nvPr>
        </p:nvSpPr>
        <p:spPr>
          <a:xfrm>
            <a:off x="508000" y="1531917"/>
            <a:ext cx="7321857" cy="4868883"/>
          </a:xfrm>
        </p:spPr>
        <p:txBody>
          <a:bodyPr>
            <a:normAutofit lnSpcReduction="10000"/>
          </a:bodyPr>
          <a:lstStyle/>
          <a:p>
            <a:pPr marL="571500" indent="-457200">
              <a:buSzPct val="100000"/>
              <a:buFont typeface="Arial" panose="020B0604020202020204" pitchFamily="34" charset="0"/>
              <a:buChar char="•"/>
            </a:pPr>
            <a:r>
              <a:rPr lang="en-US" dirty="0"/>
              <a:t>Project Directors (PDs) are responsible for all data entries, but secondary users can assist</a:t>
            </a:r>
          </a:p>
          <a:p>
            <a:pPr marL="571500" indent="-457200">
              <a:buSzPct val="100000"/>
              <a:buFont typeface="Arial" panose="020B0604020202020204" pitchFamily="34" charset="0"/>
              <a:buChar char="•"/>
            </a:pPr>
            <a:r>
              <a:rPr lang="en-US" dirty="0"/>
              <a:t>Only </a:t>
            </a:r>
            <a:r>
              <a:rPr lang="en-US" b="1" dirty="0"/>
              <a:t>three people per grant </a:t>
            </a:r>
            <a:r>
              <a:rPr lang="en-US" dirty="0"/>
              <a:t>may </a:t>
            </a:r>
            <a:br>
              <a:rPr lang="en-US" dirty="0"/>
            </a:br>
            <a:r>
              <a:rPr lang="en-US" dirty="0"/>
              <a:t>enter or access scholar information</a:t>
            </a:r>
          </a:p>
          <a:p>
            <a:pPr lvl="1">
              <a:buSzPct val="100000"/>
              <a:buFont typeface="Arial" panose="020B0604020202020204" pitchFamily="34" charset="0"/>
              <a:buChar char="•"/>
            </a:pPr>
            <a:r>
              <a:rPr lang="en-US" dirty="0"/>
              <a:t>PDs may change the secondary </a:t>
            </a:r>
            <a:br>
              <a:rPr lang="en-US" dirty="0"/>
            </a:br>
            <a:r>
              <a:rPr lang="en-US" dirty="0"/>
              <a:t>user(s) at any time and should review </a:t>
            </a:r>
            <a:br>
              <a:rPr lang="en-US" dirty="0"/>
            </a:br>
            <a:r>
              <a:rPr lang="en-US" dirty="0"/>
              <a:t>who has access annually</a:t>
            </a:r>
          </a:p>
          <a:p>
            <a:pPr marL="571500" indent="-457200">
              <a:buSzPct val="100000"/>
              <a:buFont typeface="Arial" panose="020B0604020202020204" pitchFamily="34" charset="0"/>
              <a:buChar char="•"/>
            </a:pPr>
            <a:r>
              <a:rPr lang="en-US" b="1" dirty="0"/>
              <a:t>Do NOT create a shared inbox </a:t>
            </a:r>
            <a:r>
              <a:rPr lang="en-US" dirty="0"/>
              <a:t>for your </a:t>
            </a:r>
            <a:br>
              <a:rPr lang="en-US" dirty="0"/>
            </a:br>
            <a:r>
              <a:rPr lang="en-US" dirty="0"/>
              <a:t>secondary user(s) – each user requires </a:t>
            </a:r>
            <a:br>
              <a:rPr lang="en-US" dirty="0"/>
            </a:br>
            <a:r>
              <a:rPr lang="en-US" dirty="0"/>
              <a:t>a unique login</a:t>
            </a:r>
          </a:p>
          <a:p>
            <a:pPr marL="0" indent="0">
              <a:buNone/>
            </a:pPr>
            <a:endParaRPr lang="en-US" dirty="0"/>
          </a:p>
          <a:p>
            <a:endParaRPr lang="en-US" dirty="0"/>
          </a:p>
          <a:p>
            <a:endParaRPr lang="en-US" dirty="0"/>
          </a:p>
        </p:txBody>
      </p:sp>
      <p:pic>
        <p:nvPicPr>
          <p:cNvPr id="6" name="Picture Placeholder 5">
            <a:extLst>
              <a:ext uri="{FF2B5EF4-FFF2-40B4-BE49-F238E27FC236}">
                <a16:creationId xmlns:a16="http://schemas.microsoft.com/office/drawing/2014/main" id="{DE42D7CB-C32E-20F4-0D1E-7C6736EFFBD2}"/>
              </a:ext>
              <a:ext uri="{C183D7F6-B498-43B3-948B-1728B52AA6E4}">
                <adec:decorative xmlns:adec="http://schemas.microsoft.com/office/drawing/2017/decorative" val="1"/>
              </a:ext>
            </a:extLst>
          </p:cNvPr>
          <p:cNvPicPr>
            <a:picLocks noGrp="1" noChangeAspect="1"/>
          </p:cNvPicPr>
          <p:nvPr>
            <p:ph type="pic" idx="2"/>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Slide Number Placeholder 2"/>
          <p:cNvSpPr>
            <a:spLocks noGrp="1"/>
          </p:cNvSpPr>
          <p:nvPr>
            <p:ph type="sldNum" sz="quarter" idx="4294967295"/>
          </p:nvPr>
        </p:nvSpPr>
        <p:spPr>
          <a:xfrm>
            <a:off x="11243279" y="6400800"/>
            <a:ext cx="711200" cy="244475"/>
          </a:xfrm>
          <a:prstGeom prst="rect">
            <a:avLst/>
          </a:prstGeom>
        </p:spPr>
        <p:txBody>
          <a:bodyPr>
            <a:noAutofit/>
          </a:bodyPr>
          <a:lstStyle/>
          <a:p>
            <a:fld id="{78FEA6AD-5963-42A3-B799-50DDE2FA9A33}"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397167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6B48-932D-BF56-2397-BE79BE023FAC}"/>
              </a:ext>
            </a:extLst>
          </p:cNvPr>
          <p:cNvSpPr>
            <a:spLocks noGrp="1"/>
          </p:cNvSpPr>
          <p:nvPr>
            <p:ph type="title"/>
          </p:nvPr>
        </p:nvSpPr>
        <p:spPr/>
        <p:txBody>
          <a:bodyPr>
            <a:normAutofit fontScale="90000"/>
          </a:bodyPr>
          <a:lstStyle/>
          <a:p>
            <a:r>
              <a:rPr lang="en-US" dirty="0"/>
              <a:t>Adding a Secondary User</a:t>
            </a:r>
          </a:p>
        </p:txBody>
      </p:sp>
      <p:pic>
        <p:nvPicPr>
          <p:cNvPr id="7" name="Content Placeholder 6" descr="Screenshot of Grantee Personnel section on Grantee home page with &quot;Add Personnel&quot; link highlighted">
            <a:extLst>
              <a:ext uri="{FF2B5EF4-FFF2-40B4-BE49-F238E27FC236}">
                <a16:creationId xmlns:a16="http://schemas.microsoft.com/office/drawing/2014/main" id="{9F6E0ECB-694B-10D7-98E7-7F1F02722FF2}"/>
              </a:ext>
            </a:extLst>
          </p:cNvPr>
          <p:cNvPicPr>
            <a:picLocks noGrp="1" noChangeAspect="1"/>
          </p:cNvPicPr>
          <p:nvPr>
            <p:ph sz="quarter" idx="1"/>
          </p:nvPr>
        </p:nvPicPr>
        <p:blipFill>
          <a:blip r:embed="rId3"/>
          <a:stretch/>
        </p:blipFill>
        <p:spPr>
          <a:xfrm>
            <a:off x="1984095" y="336289"/>
            <a:ext cx="7719691" cy="2033857"/>
          </a:xfrm>
          <a:prstGeom prst="rect">
            <a:avLst/>
          </a:prstGeom>
          <a:ln w="38100" cap="sq">
            <a:solidFill>
              <a:srgbClr val="000000"/>
            </a:solidFill>
            <a:miter lim="800000"/>
          </a:ln>
          <a:effectLst>
            <a:outerShdw blurRad="57150" dist="50800" dir="2700000" algn="tl" rotWithShape="0">
              <a:srgbClr val="000000">
                <a:alpha val="40000"/>
              </a:srgbClr>
            </a:outerShdw>
          </a:effectLst>
        </p:spPr>
      </p:pic>
      <p:sp>
        <p:nvSpPr>
          <p:cNvPr id="8" name="TextBox 7">
            <a:extLst>
              <a:ext uri="{FF2B5EF4-FFF2-40B4-BE49-F238E27FC236}">
                <a16:creationId xmlns:a16="http://schemas.microsoft.com/office/drawing/2014/main" id="{8D4A96DD-8AB4-9848-F978-D4BBB4EA6FB8}"/>
              </a:ext>
            </a:extLst>
          </p:cNvPr>
          <p:cNvSpPr txBox="1"/>
          <p:nvPr/>
        </p:nvSpPr>
        <p:spPr>
          <a:xfrm>
            <a:off x="9836810" y="681472"/>
            <a:ext cx="2115455" cy="1323439"/>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Aptos" panose="020B0004020202020204" pitchFamily="34" charset="0"/>
              </a:rPr>
              <a:t>Click on Add Personnel to add an account for a secondary user. </a:t>
            </a:r>
          </a:p>
        </p:txBody>
      </p:sp>
      <p:grpSp>
        <p:nvGrpSpPr>
          <p:cNvPr id="5" name="Group 4" descr="Screenshot of Grant Profile Summary on Grantee home page with Grant Award Number highlighted">
            <a:extLst>
              <a:ext uri="{FF2B5EF4-FFF2-40B4-BE49-F238E27FC236}">
                <a16:creationId xmlns:a16="http://schemas.microsoft.com/office/drawing/2014/main" id="{2458A1D2-43DC-8641-395B-4AAE29410F1C}"/>
              </a:ext>
            </a:extLst>
          </p:cNvPr>
          <p:cNvGrpSpPr/>
          <p:nvPr/>
        </p:nvGrpSpPr>
        <p:grpSpPr>
          <a:xfrm>
            <a:off x="2544663" y="2855560"/>
            <a:ext cx="6248400" cy="1866721"/>
            <a:chOff x="6535137" y="3012990"/>
            <a:chExt cx="5329905" cy="1431592"/>
          </a:xfrm>
        </p:grpSpPr>
        <p:pic>
          <p:nvPicPr>
            <p:cNvPr id="9" name="Picture 8">
              <a:extLst>
                <a:ext uri="{FF2B5EF4-FFF2-40B4-BE49-F238E27FC236}">
                  <a16:creationId xmlns:a16="http://schemas.microsoft.com/office/drawing/2014/main" id="{6FC20836-6B5C-4C49-C905-0A55D9D8115C}"/>
                </a:ext>
              </a:extLst>
            </p:cNvPr>
            <p:cNvPicPr>
              <a:picLocks noChangeAspect="1"/>
            </p:cNvPicPr>
            <p:nvPr/>
          </p:nvPicPr>
          <p:blipFill>
            <a:blip r:embed="rId4"/>
            <a:srcRect r="20849"/>
            <a:stretch/>
          </p:blipFill>
          <p:spPr>
            <a:xfrm>
              <a:off x="6535137" y="3012990"/>
              <a:ext cx="5329905" cy="1187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7DAED25F-FCC8-C80C-CA3B-DEF762CA6D5C}"/>
                </a:ext>
              </a:extLst>
            </p:cNvPr>
            <p:cNvSpPr/>
            <p:nvPr/>
          </p:nvSpPr>
          <p:spPr>
            <a:xfrm>
              <a:off x="6535138" y="3722450"/>
              <a:ext cx="961362" cy="2399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ursor with solid fill">
              <a:extLst>
                <a:ext uri="{FF2B5EF4-FFF2-40B4-BE49-F238E27FC236}">
                  <a16:creationId xmlns:a16="http://schemas.microsoft.com/office/drawing/2014/main" id="{19B89CA7-B9BC-1BDC-6B37-B16F207834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45436" y="3798844"/>
              <a:ext cx="645738" cy="645738"/>
            </a:xfrm>
            <a:prstGeom prst="rect">
              <a:avLst/>
            </a:prstGeom>
          </p:spPr>
        </p:pic>
      </p:grpSp>
      <p:sp>
        <p:nvSpPr>
          <p:cNvPr id="19" name="TextBox 18">
            <a:extLst>
              <a:ext uri="{FF2B5EF4-FFF2-40B4-BE49-F238E27FC236}">
                <a16:creationId xmlns:a16="http://schemas.microsoft.com/office/drawing/2014/main" id="{4A269B8E-BDD4-4927-50AB-0EFFA0B0C3C1}"/>
              </a:ext>
            </a:extLst>
          </p:cNvPr>
          <p:cNvSpPr txBox="1"/>
          <p:nvPr/>
        </p:nvSpPr>
        <p:spPr>
          <a:xfrm>
            <a:off x="9126828" y="2942370"/>
            <a:ext cx="2362200" cy="1323439"/>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Aptos" panose="020B0004020202020204" pitchFamily="34" charset="0"/>
              </a:rPr>
              <a:t>Click on your grant award number to change your secondary user(s). </a:t>
            </a:r>
          </a:p>
        </p:txBody>
      </p:sp>
      <p:sp>
        <p:nvSpPr>
          <p:cNvPr id="11" name="Rectangle 10">
            <a:extLst>
              <a:ext uri="{FF2B5EF4-FFF2-40B4-BE49-F238E27FC236}">
                <a16:creationId xmlns:a16="http://schemas.microsoft.com/office/drawing/2014/main" id="{EE48D9DC-8AC1-4829-0916-D6E9C7934737}"/>
              </a:ext>
              <a:ext uri="{C183D7F6-B498-43B3-948B-1728B52AA6E4}">
                <adec:decorative xmlns:adec="http://schemas.microsoft.com/office/drawing/2017/decorative" val="1"/>
              </a:ext>
            </a:extLst>
          </p:cNvPr>
          <p:cNvSpPr/>
          <p:nvPr/>
        </p:nvSpPr>
        <p:spPr>
          <a:xfrm>
            <a:off x="8763000" y="1770775"/>
            <a:ext cx="904059" cy="362825"/>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creenshot of dropdown menus to select one or two secondary users">
            <a:extLst>
              <a:ext uri="{FF2B5EF4-FFF2-40B4-BE49-F238E27FC236}">
                <a16:creationId xmlns:a16="http://schemas.microsoft.com/office/drawing/2014/main" id="{76F305DF-7987-7BD5-EEFA-C83C9D0E83FE}"/>
              </a:ext>
            </a:extLst>
          </p:cNvPr>
          <p:cNvPicPr>
            <a:picLocks noChangeAspect="1"/>
          </p:cNvPicPr>
          <p:nvPr/>
        </p:nvPicPr>
        <p:blipFill>
          <a:blip r:embed="rId7"/>
          <a:stretch>
            <a:fillRect/>
          </a:stretch>
        </p:blipFill>
        <p:spPr>
          <a:xfrm>
            <a:off x="2210898" y="4953000"/>
            <a:ext cx="6915930" cy="1113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CA563BAC-0C75-8646-B0DD-070D1527B31B}"/>
              </a:ext>
            </a:extLst>
          </p:cNvPr>
          <p:cNvSpPr txBox="1"/>
          <p:nvPr/>
        </p:nvSpPr>
        <p:spPr>
          <a:xfrm>
            <a:off x="9403517" y="4953000"/>
            <a:ext cx="2289231" cy="1015663"/>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Aptos" panose="020B0004020202020204" pitchFamily="34" charset="0"/>
              </a:rPr>
              <a:t>Use the dropdown menus to select  secondary users. </a:t>
            </a:r>
          </a:p>
        </p:txBody>
      </p:sp>
      <p:sp>
        <p:nvSpPr>
          <p:cNvPr id="4" name="Slide Number Placeholder 3">
            <a:extLst>
              <a:ext uri="{FF2B5EF4-FFF2-40B4-BE49-F238E27FC236}">
                <a16:creationId xmlns:a16="http://schemas.microsoft.com/office/drawing/2014/main" id="{E5540C7A-68CE-5424-3829-8B35D1DC4DBC}"/>
              </a:ext>
            </a:extLst>
          </p:cNvPr>
          <p:cNvSpPr>
            <a:spLocks noGrp="1"/>
          </p:cNvSpPr>
          <p:nvPr>
            <p:ph type="sldNum" sz="quarter" idx="12"/>
          </p:nvPr>
        </p:nvSpPr>
        <p:spPr/>
        <p:txBody>
          <a:bodyPr/>
          <a:lstStyle/>
          <a:p>
            <a:fld id="{78FEA6AD-5963-42A3-B799-50DDE2FA9A33}" type="slidenum">
              <a:rPr lang="en-US" smtClean="0"/>
              <a:pPr/>
              <a:t>8</a:t>
            </a:fld>
            <a:endParaRPr lang="en-US" dirty="0"/>
          </a:p>
        </p:txBody>
      </p:sp>
    </p:spTree>
    <p:extLst>
      <p:ext uri="{BB962C8B-B14F-4D97-AF65-F5344CB8AC3E}">
        <p14:creationId xmlns:p14="http://schemas.microsoft.com/office/powerpoint/2010/main" val="50605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9F72E07-FFA5-46C1-858E-7A55D96C580C}"/>
              </a:ext>
            </a:extLst>
          </p:cNvPr>
          <p:cNvSpPr>
            <a:spLocks noGrp="1"/>
          </p:cNvSpPr>
          <p:nvPr>
            <p:ph type="title"/>
          </p:nvPr>
        </p:nvSpPr>
        <p:spPr>
          <a:xfrm>
            <a:off x="304800" y="228600"/>
            <a:ext cx="11575145" cy="990600"/>
          </a:xfrm>
        </p:spPr>
        <p:txBody>
          <a:bodyPr>
            <a:noAutofit/>
          </a:bodyPr>
          <a:lstStyle/>
          <a:p>
            <a:r>
              <a:rPr lang="en-US" dirty="0"/>
              <a:t>Pre-Scholarship Agreements (PSA)</a:t>
            </a:r>
          </a:p>
        </p:txBody>
      </p:sp>
      <p:sp>
        <p:nvSpPr>
          <p:cNvPr id="8195" name="Rectangle 3"/>
          <p:cNvSpPr>
            <a:spLocks noGrp="1" noChangeArrowheads="1"/>
          </p:cNvSpPr>
          <p:nvPr>
            <p:ph sz="quarter" idx="1"/>
          </p:nvPr>
        </p:nvSpPr>
        <p:spPr>
          <a:xfrm>
            <a:off x="406400" y="1470066"/>
            <a:ext cx="11379200" cy="4565416"/>
          </a:xfrm>
        </p:spPr>
        <p:txBody>
          <a:bodyPr>
            <a:noAutofit/>
          </a:bodyPr>
          <a:lstStyle/>
          <a:p>
            <a:r>
              <a:rPr lang="en-US" dirty="0"/>
              <a:t>Grantees and scholars must sign an </a:t>
            </a:r>
            <a:r>
              <a:rPr lang="en-US" b="1" dirty="0">
                <a:hlinkClick r:id="rId3"/>
              </a:rPr>
              <a:t>OMB-</a:t>
            </a:r>
            <a:br>
              <a:rPr lang="en-US" b="1" dirty="0">
                <a:hlinkClick r:id="rId3"/>
              </a:rPr>
            </a:br>
            <a:r>
              <a:rPr lang="en-US" b="1" dirty="0">
                <a:hlinkClick r:id="rId3"/>
              </a:rPr>
              <a:t>approved PSA</a:t>
            </a:r>
            <a:r>
              <a:rPr lang="en-US" dirty="0">
                <a:hlinkClick r:id="rId3"/>
              </a:rPr>
              <a:t> </a:t>
            </a:r>
            <a:r>
              <a:rPr lang="en-US" dirty="0"/>
              <a:t>for each funded scholar</a:t>
            </a:r>
          </a:p>
          <a:p>
            <a:pPr lvl="1"/>
            <a:r>
              <a:rPr lang="en-US" dirty="0"/>
              <a:t>Scholar records cannot be created without a PSA</a:t>
            </a:r>
          </a:p>
          <a:p>
            <a:r>
              <a:rPr lang="en-US" b="1" dirty="0"/>
              <a:t>Grantees may be held responsible for funds </a:t>
            </a:r>
            <a:br>
              <a:rPr lang="en-US" dirty="0"/>
            </a:br>
            <a:r>
              <a:rPr lang="en-US" dirty="0"/>
              <a:t>provided to scholars with missing or invalid </a:t>
            </a:r>
            <a:br>
              <a:rPr lang="en-US" dirty="0"/>
            </a:br>
            <a:r>
              <a:rPr lang="en-US" dirty="0"/>
              <a:t>documents</a:t>
            </a:r>
          </a:p>
          <a:p>
            <a:r>
              <a:rPr lang="en-US" dirty="0"/>
              <a:t>Grantees must </a:t>
            </a:r>
            <a:r>
              <a:rPr lang="en-US" b="1" dirty="0"/>
              <a:t>retain all grant records (incl. </a:t>
            </a:r>
            <a:br>
              <a:rPr lang="en-US" b="1" dirty="0"/>
            </a:br>
            <a:r>
              <a:rPr lang="en-US" b="1" dirty="0"/>
              <a:t>PSAs) </a:t>
            </a:r>
            <a:r>
              <a:rPr lang="en-US" dirty="0"/>
              <a:t>until each scholar’s service obligation </a:t>
            </a:r>
            <a:br>
              <a:rPr lang="en-US" dirty="0"/>
            </a:br>
            <a:r>
              <a:rPr lang="en-US" dirty="0"/>
              <a:t>has been fulfilled or paid back</a:t>
            </a:r>
          </a:p>
        </p:txBody>
      </p:sp>
      <p:pic>
        <p:nvPicPr>
          <p:cNvPr id="2" name="Picture 1" descr="Image of Pre-Scholarship Agreement">
            <a:extLst>
              <a:ext uri="{FF2B5EF4-FFF2-40B4-BE49-F238E27FC236}">
                <a16:creationId xmlns:a16="http://schemas.microsoft.com/office/drawing/2014/main" id="{F63DAFDD-46F8-4F45-98D0-8C79DB6D36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1828800"/>
            <a:ext cx="2971800" cy="3735553"/>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4" name="Slide Number Placeholder 2"/>
          <p:cNvSpPr>
            <a:spLocks noGrp="1"/>
          </p:cNvSpPr>
          <p:nvPr>
            <p:ph type="sldNum" sz="quarter" idx="12"/>
          </p:nvPr>
        </p:nvSpPr>
        <p:spPr>
          <a:xfrm>
            <a:off x="11168745" y="6400800"/>
            <a:ext cx="711200" cy="244476"/>
          </a:xfrm>
        </p:spPr>
        <p:txBody>
          <a:bodyPr>
            <a:noAutofit/>
          </a:bodyPr>
          <a:lstStyle/>
          <a:p>
            <a:fld id="{78FEA6AD-5963-42A3-B799-50DDE2FA9A33}" type="slidenum">
              <a:rPr lang="en-US" smtClean="0"/>
              <a:pPr/>
              <a:t>9</a:t>
            </a:fld>
            <a:endParaRPr lang="en-US" dirty="0"/>
          </a:p>
        </p:txBody>
      </p:sp>
    </p:spTree>
    <p:extLst>
      <p:ext uri="{BB962C8B-B14F-4D97-AF65-F5344CB8AC3E}">
        <p14:creationId xmlns:p14="http://schemas.microsoft.com/office/powerpoint/2010/main" val="2121134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070C0"/>
      </a:hlink>
      <a:folHlink>
        <a:srgbClr val="3EBBF0"/>
      </a:folHlink>
    </a:clrScheme>
    <a:fontScheme name="Angl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2025</Words>
  <Application>Microsoft Office PowerPoint</Application>
  <PresentationFormat>Widescreen</PresentationFormat>
  <Paragraphs>282</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Aptos</vt:lpstr>
      <vt:lpstr>Arial</vt:lpstr>
      <vt:lpstr>Calibri</vt:lpstr>
      <vt:lpstr>Franklin Gothic Book</vt:lpstr>
      <vt:lpstr>Georgia</vt:lpstr>
      <vt:lpstr>Montserrat</vt:lpstr>
      <vt:lpstr>Montserrat SemiBold</vt:lpstr>
      <vt:lpstr>Open Sans</vt:lpstr>
      <vt:lpstr>Wingdings</vt:lpstr>
      <vt:lpstr>Median</vt:lpstr>
      <vt:lpstr>Personnel Development Program Data Collection System (PDPDCS)   Continuing Grantees Webinar  Celia Rosenquist, OSEP Michelle Bloom, OSEP Program Coordinator Emily Hare, OSEP Program Coordinator Support  </vt:lpstr>
      <vt:lpstr>Training Agenda</vt:lpstr>
      <vt:lpstr>PDPDCS Grantees</vt:lpstr>
      <vt:lpstr>Annual Data Collection Requirements</vt:lpstr>
      <vt:lpstr>Password Reset and MFA</vt:lpstr>
      <vt:lpstr>Overview of Data Collection Steps</vt:lpstr>
      <vt:lpstr>Secondary Users</vt:lpstr>
      <vt:lpstr>Adding a Secondary User</vt:lpstr>
      <vt:lpstr>Pre-Scholarship Agreements (PSA)</vt:lpstr>
      <vt:lpstr>Issues with PDF Upload PSAs</vt:lpstr>
      <vt:lpstr>Timeline for Enrolling Scholars</vt:lpstr>
      <vt:lpstr>Creating New Scholar Records</vt:lpstr>
      <vt:lpstr>Submitting New Scholar Records</vt:lpstr>
      <vt:lpstr>Updating Enrolled Scholar Records</vt:lpstr>
      <vt:lpstr>Program Completion Statuses</vt:lpstr>
      <vt:lpstr>Pending Scholars</vt:lpstr>
      <vt:lpstr>Managing PDPDCS Grant Timelines</vt:lpstr>
      <vt:lpstr>Submit Data for ALL Scholars by March 13</vt:lpstr>
      <vt:lpstr>Exiting OSEP Scholars</vt:lpstr>
      <vt:lpstr>Issues with PDF Exit Certifications (ECs)</vt:lpstr>
      <vt:lpstr>Steps for Exiting Scholars</vt:lpstr>
      <vt:lpstr>Demonstration: Exiting Scholar Records</vt:lpstr>
      <vt:lpstr>Digital EC Process</vt:lpstr>
      <vt:lpstr>Measure of Knowledge and Skills</vt:lpstr>
      <vt:lpstr>Example Measures</vt:lpstr>
      <vt:lpstr>Exit All Scholars BEFORE Your Grant Ends</vt:lpstr>
      <vt:lpstr>Responding to Data Quality Emails</vt:lpstr>
      <vt:lpstr>Avoiding Security Incidents</vt:lpstr>
      <vt:lpstr>Security Incidents</vt:lpstr>
      <vt:lpstr>Impacts of Security Incidents on Department Staff</vt:lpstr>
      <vt:lpstr>Impacts of Security Incidents on Grantees</vt:lpstr>
      <vt:lpstr>Scholar FAQs</vt:lpstr>
      <vt:lpstr>What reminders should I provide to scholars?</vt:lpstr>
      <vt:lpstr>When should scholars log in?</vt:lpstr>
      <vt:lpstr>What is the Notice of Intent question?</vt:lpstr>
      <vt:lpstr>What if scholars don’t get employment verification?</vt:lpstr>
      <vt:lpstr>Resources and Support</vt:lpstr>
      <vt:lpstr>Finding PDPDCS Resources</vt:lpstr>
      <vt:lpstr>Recommended Data Collection Resources</vt:lpstr>
      <vt:lpstr>Reminder: Please Exit Your Scholars!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2026-01-28T18:12:34Z</dcterms:created>
  <dcterms:modified xsi:type="dcterms:W3CDTF">2026-01-29T20:57:29Z</dcterms:modified>
</cp:coreProperties>
</file>